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7" r:id="rId4"/>
    <p:sldId id="260" r:id="rId5"/>
    <p:sldId id="261" r:id="rId6"/>
    <p:sldId id="262"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F731BD-B5DF-FF0C-874E-5F846D8BA621}" v="116" dt="2025-04-05T19:23:47.348"/>
    <p1510:client id="{A59FBC98-A8C7-D73A-557A-43CF8C1186AE}" v="70" dt="2025-04-05T19:25:46.257"/>
    <p1510:client id="{AE7ED7F7-90AB-5DFF-E2E8-C0FFBB4B6C6E}" v="80" dt="2025-04-05T19:17:46.18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userId="S::urn:spo:anon#b2ea1a25fe41dab6a4c49c927cad627ba2d55e6e7b10182d7b4d423ce208deb1::" providerId="AD" clId="Web-{AE7ED7F7-90AB-5DFF-E2E8-C0FFBB4B6C6E}"/>
    <pc:docChg chg="addSld modSld">
      <pc:chgData name="Guest User" userId="S::urn:spo:anon#b2ea1a25fe41dab6a4c49c927cad627ba2d55e6e7b10182d7b4d423ce208deb1::" providerId="AD" clId="Web-{AE7ED7F7-90AB-5DFF-E2E8-C0FFBB4B6C6E}" dt="2025-04-05T19:17:46.187" v="76" actId="1076"/>
      <pc:docMkLst>
        <pc:docMk/>
      </pc:docMkLst>
      <pc:sldChg chg="addSp delSp modSp new">
        <pc:chgData name="Guest User" userId="S::urn:spo:anon#b2ea1a25fe41dab6a4c49c927cad627ba2d55e6e7b10182d7b4d423ce208deb1::" providerId="AD" clId="Web-{AE7ED7F7-90AB-5DFF-E2E8-C0FFBB4B6C6E}" dt="2025-04-05T19:17:46.187" v="76" actId="1076"/>
        <pc:sldMkLst>
          <pc:docMk/>
          <pc:sldMk cId="1454836711" sldId="257"/>
        </pc:sldMkLst>
        <pc:spChg chg="mod">
          <ac:chgData name="Guest User" userId="S::urn:spo:anon#b2ea1a25fe41dab6a4c49c927cad627ba2d55e6e7b10182d7b4d423ce208deb1::" providerId="AD" clId="Web-{AE7ED7F7-90AB-5DFF-E2E8-C0FFBB4B6C6E}" dt="2025-04-05T19:11:36.488" v="8" actId="20577"/>
          <ac:spMkLst>
            <pc:docMk/>
            <pc:sldMk cId="1454836711" sldId="257"/>
            <ac:spMk id="2" creationId="{8B5ECB62-3686-77C5-0B01-3347215FB73E}"/>
          </ac:spMkLst>
        </pc:spChg>
        <pc:spChg chg="mod">
          <ac:chgData name="Guest User" userId="S::urn:spo:anon#b2ea1a25fe41dab6a4c49c927cad627ba2d55e6e7b10182d7b4d423ce208deb1::" providerId="AD" clId="Web-{AE7ED7F7-90AB-5DFF-E2E8-C0FFBB4B6C6E}" dt="2025-04-05T19:11:55.317" v="17" actId="20577"/>
          <ac:spMkLst>
            <pc:docMk/>
            <pc:sldMk cId="1454836711" sldId="257"/>
            <ac:spMk id="3" creationId="{5066EFAE-18FB-8083-9CEA-5E888A8C0C26}"/>
          </ac:spMkLst>
        </pc:spChg>
        <pc:picChg chg="add mod modCrop">
          <ac:chgData name="Guest User" userId="S::urn:spo:anon#b2ea1a25fe41dab6a4c49c927cad627ba2d55e6e7b10182d7b4d423ce208deb1::" providerId="AD" clId="Web-{AE7ED7F7-90AB-5DFF-E2E8-C0FFBB4B6C6E}" dt="2025-04-05T19:16:37.716" v="68" actId="14100"/>
          <ac:picMkLst>
            <pc:docMk/>
            <pc:sldMk cId="1454836711" sldId="257"/>
            <ac:picMk id="4" creationId="{9910CBA2-7908-9697-15F8-81C164FAB63E}"/>
          </ac:picMkLst>
        </pc:picChg>
        <pc:picChg chg="add del mod">
          <ac:chgData name="Guest User" userId="S::urn:spo:anon#b2ea1a25fe41dab6a4c49c927cad627ba2d55e6e7b10182d7b4d423ce208deb1::" providerId="AD" clId="Web-{AE7ED7F7-90AB-5DFF-E2E8-C0FFBB4B6C6E}" dt="2025-04-05T19:17:06.967" v="70"/>
          <ac:picMkLst>
            <pc:docMk/>
            <pc:sldMk cId="1454836711" sldId="257"/>
            <ac:picMk id="5" creationId="{F9F258AB-003F-1A0F-23C5-C74849F45B32}"/>
          </ac:picMkLst>
        </pc:picChg>
        <pc:picChg chg="add mod modCrop">
          <ac:chgData name="Guest User" userId="S::urn:spo:anon#b2ea1a25fe41dab6a4c49c927cad627ba2d55e6e7b10182d7b4d423ce208deb1::" providerId="AD" clId="Web-{AE7ED7F7-90AB-5DFF-E2E8-C0FFBB4B6C6E}" dt="2025-04-05T19:17:46.187" v="76" actId="1076"/>
          <ac:picMkLst>
            <pc:docMk/>
            <pc:sldMk cId="1454836711" sldId="257"/>
            <ac:picMk id="6" creationId="{8CB96E66-4746-32EE-E395-E10DE20D0ABA}"/>
          </ac:picMkLst>
        </pc:picChg>
      </pc:sldChg>
      <pc:sldChg chg="addSp delSp modSp new">
        <pc:chgData name="Guest User" userId="S::urn:spo:anon#b2ea1a25fe41dab6a4c49c927cad627ba2d55e6e7b10182d7b4d423ce208deb1::" providerId="AD" clId="Web-{AE7ED7F7-90AB-5DFF-E2E8-C0FFBB4B6C6E}" dt="2025-04-05T19:15:20.635" v="63" actId="1076"/>
        <pc:sldMkLst>
          <pc:docMk/>
          <pc:sldMk cId="822653951" sldId="258"/>
        </pc:sldMkLst>
        <pc:spChg chg="mod">
          <ac:chgData name="Guest User" userId="S::urn:spo:anon#b2ea1a25fe41dab6a4c49c927cad627ba2d55e6e7b10182d7b4d423ce208deb1::" providerId="AD" clId="Web-{AE7ED7F7-90AB-5DFF-E2E8-C0FFBB4B6C6E}" dt="2025-04-05T19:12:14.864" v="38" actId="20577"/>
          <ac:spMkLst>
            <pc:docMk/>
            <pc:sldMk cId="822653951" sldId="258"/>
            <ac:spMk id="2" creationId="{70FB1381-4416-5F8E-E149-DCF39D59780E}"/>
          </ac:spMkLst>
        </pc:spChg>
        <pc:spChg chg="mod">
          <ac:chgData name="Guest User" userId="S::urn:spo:anon#b2ea1a25fe41dab6a4c49c927cad627ba2d55e6e7b10182d7b4d423ce208deb1::" providerId="AD" clId="Web-{AE7ED7F7-90AB-5DFF-E2E8-C0FFBB4B6C6E}" dt="2025-04-05T19:14:24.946" v="53" actId="14100"/>
          <ac:spMkLst>
            <pc:docMk/>
            <pc:sldMk cId="822653951" sldId="258"/>
            <ac:spMk id="3" creationId="{20466C92-B735-E78B-20DD-E5435B19E29C}"/>
          </ac:spMkLst>
        </pc:spChg>
        <pc:picChg chg="add del mod modCrop">
          <ac:chgData name="Guest User" userId="S::urn:spo:anon#b2ea1a25fe41dab6a4c49c927cad627ba2d55e6e7b10182d7b4d423ce208deb1::" providerId="AD" clId="Web-{AE7ED7F7-90AB-5DFF-E2E8-C0FFBB4B6C6E}" dt="2025-04-05T19:14:57.213" v="57"/>
          <ac:picMkLst>
            <pc:docMk/>
            <pc:sldMk cId="822653951" sldId="258"/>
            <ac:picMk id="4" creationId="{18D5E18C-F363-503B-957F-8F3D66A1C7B2}"/>
          </ac:picMkLst>
        </pc:picChg>
        <pc:picChg chg="add mod modCrop">
          <ac:chgData name="Guest User" userId="S::urn:spo:anon#b2ea1a25fe41dab6a4c49c927cad627ba2d55e6e7b10182d7b4d423ce208deb1::" providerId="AD" clId="Web-{AE7ED7F7-90AB-5DFF-E2E8-C0FFBB4B6C6E}" dt="2025-04-05T19:15:20.635" v="63" actId="1076"/>
          <ac:picMkLst>
            <pc:docMk/>
            <pc:sldMk cId="822653951" sldId="258"/>
            <ac:picMk id="5" creationId="{EAFEA746-F3B6-92F1-8BD0-0327FADC89E9}"/>
          </ac:picMkLst>
        </pc:picChg>
      </pc:sldChg>
    </pc:docChg>
  </pc:docChgLst>
  <pc:docChgLst>
    <pc:chgData name="Tan Chau" userId="S::tchau23@gmu.edu::ca950af3-9d4c-4c21-b9c1-f72c36bd9dfa" providerId="AD" clId="Web-{36F731BD-B5DF-FF0C-874E-5F846D8BA621}"/>
    <pc:docChg chg="addSld delSld modSld sldOrd">
      <pc:chgData name="Tan Chau" userId="S::tchau23@gmu.edu::ca950af3-9d4c-4c21-b9c1-f72c36bd9dfa" providerId="AD" clId="Web-{36F731BD-B5DF-FF0C-874E-5F846D8BA621}" dt="2025-04-05T19:26:05.930" v="128"/>
      <pc:docMkLst>
        <pc:docMk/>
      </pc:docMkLst>
      <pc:sldChg chg="addSp delSp modSp mod setBg setClrOvrMap">
        <pc:chgData name="Tan Chau" userId="S::tchau23@gmu.edu::ca950af3-9d4c-4c21-b9c1-f72c36bd9dfa" providerId="AD" clId="Web-{36F731BD-B5DF-FF0C-874E-5F846D8BA621}" dt="2025-04-05T19:18:41.371" v="65"/>
        <pc:sldMkLst>
          <pc:docMk/>
          <pc:sldMk cId="109857222" sldId="256"/>
        </pc:sldMkLst>
        <pc:spChg chg="mod ord">
          <ac:chgData name="Tan Chau" userId="S::tchau23@gmu.edu::ca950af3-9d4c-4c21-b9c1-f72c36bd9dfa" providerId="AD" clId="Web-{36F731BD-B5DF-FF0C-874E-5F846D8BA621}" dt="2025-04-05T19:18:41.371" v="65"/>
          <ac:spMkLst>
            <pc:docMk/>
            <pc:sldMk cId="109857222" sldId="256"/>
            <ac:spMk id="2" creationId="{00000000-0000-0000-0000-000000000000}"/>
          </ac:spMkLst>
        </pc:spChg>
        <pc:spChg chg="del">
          <ac:chgData name="Tan Chau" userId="S::tchau23@gmu.edu::ca950af3-9d4c-4c21-b9c1-f72c36bd9dfa" providerId="AD" clId="Web-{36F731BD-B5DF-FF0C-874E-5F846D8BA621}" dt="2025-04-05T19:10:46.453" v="18"/>
          <ac:spMkLst>
            <pc:docMk/>
            <pc:sldMk cId="109857222" sldId="256"/>
            <ac:spMk id="3" creationId="{00000000-0000-0000-0000-000000000000}"/>
          </ac:spMkLst>
        </pc:spChg>
        <pc:spChg chg="add del">
          <ac:chgData name="Tan Chau" userId="S::tchau23@gmu.edu::ca950af3-9d4c-4c21-b9c1-f72c36bd9dfa" providerId="AD" clId="Web-{36F731BD-B5DF-FF0C-874E-5F846D8BA621}" dt="2025-04-05T19:18:34.106" v="60"/>
          <ac:spMkLst>
            <pc:docMk/>
            <pc:sldMk cId="109857222" sldId="256"/>
            <ac:spMk id="9" creationId="{71B2258F-86CA-4D4D-8270-BC05FCDEBFB3}"/>
          </ac:spMkLst>
        </pc:spChg>
        <pc:spChg chg="add del">
          <ac:chgData name="Tan Chau" userId="S::tchau23@gmu.edu::ca950af3-9d4c-4c21-b9c1-f72c36bd9dfa" providerId="AD" clId="Web-{36F731BD-B5DF-FF0C-874E-5F846D8BA621}" dt="2025-04-05T19:18:37.090" v="62"/>
          <ac:spMkLst>
            <pc:docMk/>
            <pc:sldMk cId="109857222" sldId="256"/>
            <ac:spMk id="11" creationId="{178FB36B-5BFE-42CA-BC60-1115E0D95EEC}"/>
          </ac:spMkLst>
        </pc:spChg>
        <pc:spChg chg="add del">
          <ac:chgData name="Tan Chau" userId="S::tchau23@gmu.edu::ca950af3-9d4c-4c21-b9c1-f72c36bd9dfa" providerId="AD" clId="Web-{36F731BD-B5DF-FF0C-874E-5F846D8BA621}" dt="2025-04-05T19:18:37.090" v="62"/>
          <ac:spMkLst>
            <pc:docMk/>
            <pc:sldMk cId="109857222" sldId="256"/>
            <ac:spMk id="12" creationId="{ECC07320-C2CA-4E29-8481-9D9E143C7788}"/>
          </ac:spMkLst>
        </pc:spChg>
        <pc:spChg chg="add del">
          <ac:chgData name="Tan Chau" userId="S::tchau23@gmu.edu::ca950af3-9d4c-4c21-b9c1-f72c36bd9dfa" providerId="AD" clId="Web-{36F731BD-B5DF-FF0C-874E-5F846D8BA621}" dt="2025-04-05T19:18:41.371" v="64"/>
          <ac:spMkLst>
            <pc:docMk/>
            <pc:sldMk cId="109857222" sldId="256"/>
            <ac:spMk id="14" creationId="{9089EED9-F54D-4F20-A2C6-949DE4176959}"/>
          </ac:spMkLst>
        </pc:spChg>
        <pc:spChg chg="add del">
          <ac:chgData name="Tan Chau" userId="S::tchau23@gmu.edu::ca950af3-9d4c-4c21-b9c1-f72c36bd9dfa" providerId="AD" clId="Web-{36F731BD-B5DF-FF0C-874E-5F846D8BA621}" dt="2025-04-05T19:18:41.371" v="64"/>
          <ac:spMkLst>
            <pc:docMk/>
            <pc:sldMk cId="109857222" sldId="256"/>
            <ac:spMk id="15" creationId="{7E46F721-3785-414D-8697-16AF490E6806}"/>
          </ac:spMkLst>
        </pc:spChg>
        <pc:spChg chg="add">
          <ac:chgData name="Tan Chau" userId="S::tchau23@gmu.edu::ca950af3-9d4c-4c21-b9c1-f72c36bd9dfa" providerId="AD" clId="Web-{36F731BD-B5DF-FF0C-874E-5F846D8BA621}" dt="2025-04-05T19:18:41.371" v="65"/>
          <ac:spMkLst>
            <pc:docMk/>
            <pc:sldMk cId="109857222" sldId="256"/>
            <ac:spMk id="17" creationId="{06DA9DF9-31F7-4056-B42E-878CC92417B8}"/>
          </ac:spMkLst>
        </pc:spChg>
        <pc:picChg chg="add mod">
          <ac:chgData name="Tan Chau" userId="S::tchau23@gmu.edu::ca950af3-9d4c-4c21-b9c1-f72c36bd9dfa" providerId="AD" clId="Web-{36F731BD-B5DF-FF0C-874E-5F846D8BA621}" dt="2025-04-05T19:18:41.371" v="65"/>
          <ac:picMkLst>
            <pc:docMk/>
            <pc:sldMk cId="109857222" sldId="256"/>
            <ac:picMk id="4" creationId="{EEA0187D-8500-CC57-ADDF-4084CD9A32F8}"/>
          </ac:picMkLst>
        </pc:picChg>
      </pc:sldChg>
      <pc:sldChg chg="addSp modSp mod setBg">
        <pc:chgData name="Tan Chau" userId="S::tchau23@gmu.edu::ca950af3-9d4c-4c21-b9c1-f72c36bd9dfa" providerId="AD" clId="Web-{36F731BD-B5DF-FF0C-874E-5F846D8BA621}" dt="2025-04-05T19:18:55.278" v="67"/>
        <pc:sldMkLst>
          <pc:docMk/>
          <pc:sldMk cId="1454836711" sldId="257"/>
        </pc:sldMkLst>
        <pc:spChg chg="mod">
          <ac:chgData name="Tan Chau" userId="S::tchau23@gmu.edu::ca950af3-9d4c-4c21-b9c1-f72c36bd9dfa" providerId="AD" clId="Web-{36F731BD-B5DF-FF0C-874E-5F846D8BA621}" dt="2025-04-05T19:18:55.278" v="67"/>
          <ac:spMkLst>
            <pc:docMk/>
            <pc:sldMk cId="1454836711" sldId="257"/>
            <ac:spMk id="2" creationId="{8B5ECB62-3686-77C5-0B01-3347215FB73E}"/>
          </ac:spMkLst>
        </pc:spChg>
        <pc:spChg chg="mod">
          <ac:chgData name="Tan Chau" userId="S::tchau23@gmu.edu::ca950af3-9d4c-4c21-b9c1-f72c36bd9dfa" providerId="AD" clId="Web-{36F731BD-B5DF-FF0C-874E-5F846D8BA621}" dt="2025-04-05T19:18:55.278" v="67"/>
          <ac:spMkLst>
            <pc:docMk/>
            <pc:sldMk cId="1454836711" sldId="257"/>
            <ac:spMk id="3" creationId="{5066EFAE-18FB-8083-9CEA-5E888A8C0C26}"/>
          </ac:spMkLst>
        </pc:spChg>
        <pc:spChg chg="add">
          <ac:chgData name="Tan Chau" userId="S::tchau23@gmu.edu::ca950af3-9d4c-4c21-b9c1-f72c36bd9dfa" providerId="AD" clId="Web-{36F731BD-B5DF-FF0C-874E-5F846D8BA621}" dt="2025-04-05T19:18:55.278" v="67"/>
          <ac:spMkLst>
            <pc:docMk/>
            <pc:sldMk cId="1454836711" sldId="257"/>
            <ac:spMk id="9" creationId="{D009D6D5-DAC2-4A8B-A17A-E206B9012D09}"/>
          </ac:spMkLst>
        </pc:spChg>
        <pc:picChg chg="mod">
          <ac:chgData name="Tan Chau" userId="S::tchau23@gmu.edu::ca950af3-9d4c-4c21-b9c1-f72c36bd9dfa" providerId="AD" clId="Web-{36F731BD-B5DF-FF0C-874E-5F846D8BA621}" dt="2025-04-05T19:18:55.278" v="67"/>
          <ac:picMkLst>
            <pc:docMk/>
            <pc:sldMk cId="1454836711" sldId="257"/>
            <ac:picMk id="4" creationId="{9910CBA2-7908-9697-15F8-81C164FAB63E}"/>
          </ac:picMkLst>
        </pc:picChg>
      </pc:sldChg>
      <pc:sldChg chg="addSp modSp mod ord setBg">
        <pc:chgData name="Tan Chau" userId="S::tchau23@gmu.edu::ca950af3-9d4c-4c21-b9c1-f72c36bd9dfa" providerId="AD" clId="Web-{36F731BD-B5DF-FF0C-874E-5F846D8BA621}" dt="2025-04-05T19:18:50.122" v="66"/>
        <pc:sldMkLst>
          <pc:docMk/>
          <pc:sldMk cId="822653951" sldId="258"/>
        </pc:sldMkLst>
        <pc:spChg chg="mod">
          <ac:chgData name="Tan Chau" userId="S::tchau23@gmu.edu::ca950af3-9d4c-4c21-b9c1-f72c36bd9dfa" providerId="AD" clId="Web-{36F731BD-B5DF-FF0C-874E-5F846D8BA621}" dt="2025-04-05T19:18:50.122" v="66"/>
          <ac:spMkLst>
            <pc:docMk/>
            <pc:sldMk cId="822653951" sldId="258"/>
            <ac:spMk id="2" creationId="{70FB1381-4416-5F8E-E149-DCF39D59780E}"/>
          </ac:spMkLst>
        </pc:spChg>
        <pc:spChg chg="mod">
          <ac:chgData name="Tan Chau" userId="S::tchau23@gmu.edu::ca950af3-9d4c-4c21-b9c1-f72c36bd9dfa" providerId="AD" clId="Web-{36F731BD-B5DF-FF0C-874E-5F846D8BA621}" dt="2025-04-05T19:18:50.122" v="66"/>
          <ac:spMkLst>
            <pc:docMk/>
            <pc:sldMk cId="822653951" sldId="258"/>
            <ac:spMk id="3" creationId="{20466C92-B735-E78B-20DD-E5435B19E29C}"/>
          </ac:spMkLst>
        </pc:spChg>
        <pc:spChg chg="add">
          <ac:chgData name="Tan Chau" userId="S::tchau23@gmu.edu::ca950af3-9d4c-4c21-b9c1-f72c36bd9dfa" providerId="AD" clId="Web-{36F731BD-B5DF-FF0C-874E-5F846D8BA621}" dt="2025-04-05T19:18:50.122" v="66"/>
          <ac:spMkLst>
            <pc:docMk/>
            <pc:sldMk cId="822653951" sldId="258"/>
            <ac:spMk id="10" creationId="{12609869-9E80-471B-A487-A53288E0E791}"/>
          </ac:spMkLst>
        </pc:spChg>
        <pc:spChg chg="add">
          <ac:chgData name="Tan Chau" userId="S::tchau23@gmu.edu::ca950af3-9d4c-4c21-b9c1-f72c36bd9dfa" providerId="AD" clId="Web-{36F731BD-B5DF-FF0C-874E-5F846D8BA621}" dt="2025-04-05T19:18:50.122" v="66"/>
          <ac:spMkLst>
            <pc:docMk/>
            <pc:sldMk cId="822653951" sldId="258"/>
            <ac:spMk id="12" creationId="{7004738A-9D34-43E8-97D2-CA0EED4F8BE0}"/>
          </ac:spMkLst>
        </pc:spChg>
        <pc:spChg chg="add">
          <ac:chgData name="Tan Chau" userId="S::tchau23@gmu.edu::ca950af3-9d4c-4c21-b9c1-f72c36bd9dfa" providerId="AD" clId="Web-{36F731BD-B5DF-FF0C-874E-5F846D8BA621}" dt="2025-04-05T19:18:50.122" v="66"/>
          <ac:spMkLst>
            <pc:docMk/>
            <pc:sldMk cId="822653951" sldId="258"/>
            <ac:spMk id="14" creationId="{B8B8D07F-F13E-443E-BA68-2D26672D76B9}"/>
          </ac:spMkLst>
        </pc:spChg>
        <pc:spChg chg="add">
          <ac:chgData name="Tan Chau" userId="S::tchau23@gmu.edu::ca950af3-9d4c-4c21-b9c1-f72c36bd9dfa" providerId="AD" clId="Web-{36F731BD-B5DF-FF0C-874E-5F846D8BA621}" dt="2025-04-05T19:18:50.122" v="66"/>
          <ac:spMkLst>
            <pc:docMk/>
            <pc:sldMk cId="822653951" sldId="258"/>
            <ac:spMk id="16" creationId="{2813A4FA-24A5-41ED-A534-3807D1B2F344}"/>
          </ac:spMkLst>
        </pc:spChg>
        <pc:spChg chg="add">
          <ac:chgData name="Tan Chau" userId="S::tchau23@gmu.edu::ca950af3-9d4c-4c21-b9c1-f72c36bd9dfa" providerId="AD" clId="Web-{36F731BD-B5DF-FF0C-874E-5F846D8BA621}" dt="2025-04-05T19:18:50.122" v="66"/>
          <ac:spMkLst>
            <pc:docMk/>
            <pc:sldMk cId="822653951" sldId="258"/>
            <ac:spMk id="18" creationId="{C3944F27-CA70-4E84-A51A-E6BF89558979}"/>
          </ac:spMkLst>
        </pc:spChg>
        <pc:picChg chg="mod">
          <ac:chgData name="Tan Chau" userId="S::tchau23@gmu.edu::ca950af3-9d4c-4c21-b9c1-f72c36bd9dfa" providerId="AD" clId="Web-{36F731BD-B5DF-FF0C-874E-5F846D8BA621}" dt="2025-04-05T19:18:50.122" v="66"/>
          <ac:picMkLst>
            <pc:docMk/>
            <pc:sldMk cId="822653951" sldId="258"/>
            <ac:picMk id="5" creationId="{EAFEA746-F3B6-92F1-8BD0-0327FADC89E9}"/>
          </ac:picMkLst>
        </pc:picChg>
      </pc:sldChg>
      <pc:sldChg chg="modSp new del">
        <pc:chgData name="Tan Chau" userId="S::tchau23@gmu.edu::ca950af3-9d4c-4c21-b9c1-f72c36bd9dfa" providerId="AD" clId="Web-{36F731BD-B5DF-FF0C-874E-5F846D8BA621}" dt="2025-04-05T19:13:58.817" v="46"/>
        <pc:sldMkLst>
          <pc:docMk/>
          <pc:sldMk cId="1025947999" sldId="259"/>
        </pc:sldMkLst>
        <pc:spChg chg="mod">
          <ac:chgData name="Tan Chau" userId="S::tchau23@gmu.edu::ca950af3-9d4c-4c21-b9c1-f72c36bd9dfa" providerId="AD" clId="Web-{36F731BD-B5DF-FF0C-874E-5F846D8BA621}" dt="2025-04-05T19:11:59.345" v="21" actId="20577"/>
          <ac:spMkLst>
            <pc:docMk/>
            <pc:sldMk cId="1025947999" sldId="259"/>
            <ac:spMk id="2" creationId="{A1A71BBC-67CD-9A75-FB65-9031BE63811B}"/>
          </ac:spMkLst>
        </pc:spChg>
        <pc:spChg chg="mod">
          <ac:chgData name="Tan Chau" userId="S::tchau23@gmu.edu::ca950af3-9d4c-4c21-b9c1-f72c36bd9dfa" providerId="AD" clId="Web-{36F731BD-B5DF-FF0C-874E-5F846D8BA621}" dt="2025-04-05T19:12:09.158" v="23" actId="20577"/>
          <ac:spMkLst>
            <pc:docMk/>
            <pc:sldMk cId="1025947999" sldId="259"/>
            <ac:spMk id="3" creationId="{F61448F4-B390-8B8D-A7A9-9195CE965428}"/>
          </ac:spMkLst>
        </pc:spChg>
      </pc:sldChg>
      <pc:sldChg chg="addSp delSp modSp new mod setBg">
        <pc:chgData name="Tan Chau" userId="S::tchau23@gmu.edu::ca950af3-9d4c-4c21-b9c1-f72c36bd9dfa" providerId="AD" clId="Web-{36F731BD-B5DF-FF0C-874E-5F846D8BA621}" dt="2025-04-05T19:21:23.079" v="98"/>
        <pc:sldMkLst>
          <pc:docMk/>
          <pc:sldMk cId="1200157916" sldId="260"/>
        </pc:sldMkLst>
        <pc:spChg chg="mod">
          <ac:chgData name="Tan Chau" userId="S::tchau23@gmu.edu::ca950af3-9d4c-4c21-b9c1-f72c36bd9dfa" providerId="AD" clId="Web-{36F731BD-B5DF-FF0C-874E-5F846D8BA621}" dt="2025-04-05T19:21:23.079" v="98"/>
          <ac:spMkLst>
            <pc:docMk/>
            <pc:sldMk cId="1200157916" sldId="260"/>
            <ac:spMk id="2" creationId="{ED280641-BA2C-8A5B-18AC-AACF25710F26}"/>
          </ac:spMkLst>
        </pc:spChg>
        <pc:spChg chg="mod ord">
          <ac:chgData name="Tan Chau" userId="S::tchau23@gmu.edu::ca950af3-9d4c-4c21-b9c1-f72c36bd9dfa" providerId="AD" clId="Web-{36F731BD-B5DF-FF0C-874E-5F846D8BA621}" dt="2025-04-05T19:21:23.079" v="98"/>
          <ac:spMkLst>
            <pc:docMk/>
            <pc:sldMk cId="1200157916" sldId="260"/>
            <ac:spMk id="3" creationId="{E126270F-C1C0-2884-9395-6770463D1BCE}"/>
          </ac:spMkLst>
        </pc:spChg>
        <pc:spChg chg="add del mod">
          <ac:chgData name="Tan Chau" userId="S::tchau23@gmu.edu::ca950af3-9d4c-4c21-b9c1-f72c36bd9dfa" providerId="AD" clId="Web-{36F731BD-B5DF-FF0C-874E-5F846D8BA621}" dt="2025-04-05T19:14:21.677" v="50"/>
          <ac:spMkLst>
            <pc:docMk/>
            <pc:sldMk cId="1200157916" sldId="260"/>
            <ac:spMk id="4" creationId="{0D02CA60-4BD8-BBCC-E2E0-69EB2292340E}"/>
          </ac:spMkLst>
        </pc:spChg>
        <pc:spChg chg="add del">
          <ac:chgData name="Tan Chau" userId="S::tchau23@gmu.edu::ca950af3-9d4c-4c21-b9c1-f72c36bd9dfa" providerId="AD" clId="Web-{36F731BD-B5DF-FF0C-874E-5F846D8BA621}" dt="2025-04-05T19:21:19.579" v="95"/>
          <ac:spMkLst>
            <pc:docMk/>
            <pc:sldMk cId="1200157916" sldId="260"/>
            <ac:spMk id="8" creationId="{5EBC18B6-E5C3-4AD1-97A4-E6A3477A0BB9}"/>
          </ac:spMkLst>
        </pc:spChg>
        <pc:spChg chg="add del">
          <ac:chgData name="Tan Chau" userId="S::tchau23@gmu.edu::ca950af3-9d4c-4c21-b9c1-f72c36bd9dfa" providerId="AD" clId="Web-{36F731BD-B5DF-FF0C-874E-5F846D8BA621}" dt="2025-04-05T19:21:19.579" v="95"/>
          <ac:spMkLst>
            <pc:docMk/>
            <pc:sldMk cId="1200157916" sldId="260"/>
            <ac:spMk id="9" creationId="{136A4AB6-B72B-4CC6-ADCF-BE807B6C3D71}"/>
          </ac:spMkLst>
        </pc:spChg>
        <pc:spChg chg="add del">
          <ac:chgData name="Tan Chau" userId="S::tchau23@gmu.edu::ca950af3-9d4c-4c21-b9c1-f72c36bd9dfa" providerId="AD" clId="Web-{36F731BD-B5DF-FF0C-874E-5F846D8BA621}" dt="2025-04-05T19:21:19.579" v="95"/>
          <ac:spMkLst>
            <pc:docMk/>
            <pc:sldMk cId="1200157916" sldId="260"/>
            <ac:spMk id="10" creationId="{B35D540D-9486-4236-952A-F72DC52D79BF}"/>
          </ac:spMkLst>
        </pc:spChg>
        <pc:spChg chg="add del">
          <ac:chgData name="Tan Chau" userId="S::tchau23@gmu.edu::ca950af3-9d4c-4c21-b9c1-f72c36bd9dfa" providerId="AD" clId="Web-{36F731BD-B5DF-FF0C-874E-5F846D8BA621}" dt="2025-04-05T19:20:23.749" v="79"/>
          <ac:spMkLst>
            <pc:docMk/>
            <pc:sldMk cId="1200157916" sldId="260"/>
            <ac:spMk id="11" creationId="{5EBC18B6-E5C3-4AD1-97A4-E6A3477A0BB9}"/>
          </ac:spMkLst>
        </pc:spChg>
        <pc:spChg chg="add del">
          <ac:chgData name="Tan Chau" userId="S::tchau23@gmu.edu::ca950af3-9d4c-4c21-b9c1-f72c36bd9dfa" providerId="AD" clId="Web-{36F731BD-B5DF-FF0C-874E-5F846D8BA621}" dt="2025-04-05T19:21:23.063" v="97"/>
          <ac:spMkLst>
            <pc:docMk/>
            <pc:sldMk cId="1200157916" sldId="260"/>
            <ac:spMk id="12" creationId="{B97D942E-09EF-4107-98F4-74DB7F72D5EA}"/>
          </ac:spMkLst>
        </pc:spChg>
        <pc:spChg chg="add del">
          <ac:chgData name="Tan Chau" userId="S::tchau23@gmu.edu::ca950af3-9d4c-4c21-b9c1-f72c36bd9dfa" providerId="AD" clId="Web-{36F731BD-B5DF-FF0C-874E-5F846D8BA621}" dt="2025-04-05T19:20:23.749" v="79"/>
          <ac:spMkLst>
            <pc:docMk/>
            <pc:sldMk cId="1200157916" sldId="260"/>
            <ac:spMk id="13" creationId="{136A4AB6-B72B-4CC6-ADCF-BE807B6C3D71}"/>
          </ac:spMkLst>
        </pc:spChg>
        <pc:spChg chg="add del">
          <ac:chgData name="Tan Chau" userId="S::tchau23@gmu.edu::ca950af3-9d4c-4c21-b9c1-f72c36bd9dfa" providerId="AD" clId="Web-{36F731BD-B5DF-FF0C-874E-5F846D8BA621}" dt="2025-04-05T19:21:23.063" v="97"/>
          <ac:spMkLst>
            <pc:docMk/>
            <pc:sldMk cId="1200157916" sldId="260"/>
            <ac:spMk id="14" creationId="{95C8260E-968F-44E8-A823-ABB431311926}"/>
          </ac:spMkLst>
        </pc:spChg>
        <pc:spChg chg="add del">
          <ac:chgData name="Tan Chau" userId="S::tchau23@gmu.edu::ca950af3-9d4c-4c21-b9c1-f72c36bd9dfa" providerId="AD" clId="Web-{36F731BD-B5DF-FF0C-874E-5F846D8BA621}" dt="2025-04-05T19:20:23.749" v="79"/>
          <ac:spMkLst>
            <pc:docMk/>
            <pc:sldMk cId="1200157916" sldId="260"/>
            <ac:spMk id="15" creationId="{B35D540D-9486-4236-952A-F72DC52D79BF}"/>
          </ac:spMkLst>
        </pc:spChg>
        <pc:spChg chg="add del">
          <ac:chgData name="Tan Chau" userId="S::tchau23@gmu.edu::ca950af3-9d4c-4c21-b9c1-f72c36bd9dfa" providerId="AD" clId="Web-{36F731BD-B5DF-FF0C-874E-5F846D8BA621}" dt="2025-04-05T19:21:23.063" v="97"/>
          <ac:spMkLst>
            <pc:docMk/>
            <pc:sldMk cId="1200157916" sldId="260"/>
            <ac:spMk id="16" creationId="{2C1BBA94-3F40-40AA-8BB9-E69E25E537C1}"/>
          </ac:spMkLst>
        </pc:spChg>
        <pc:spChg chg="add del">
          <ac:chgData name="Tan Chau" userId="S::tchau23@gmu.edu::ca950af3-9d4c-4c21-b9c1-f72c36bd9dfa" providerId="AD" clId="Web-{36F731BD-B5DF-FF0C-874E-5F846D8BA621}" dt="2025-04-05T19:20:27.437" v="81"/>
          <ac:spMkLst>
            <pc:docMk/>
            <pc:sldMk cId="1200157916" sldId="260"/>
            <ac:spMk id="17" creationId="{4DD35268-6FBE-0BCD-C050-3F804C7C54A2}"/>
          </ac:spMkLst>
        </pc:spChg>
        <pc:spChg chg="add del">
          <ac:chgData name="Tan Chau" userId="S::tchau23@gmu.edu::ca950af3-9d4c-4c21-b9c1-f72c36bd9dfa" providerId="AD" clId="Web-{36F731BD-B5DF-FF0C-874E-5F846D8BA621}" dt="2025-04-05T19:21:23.063" v="97"/>
          <ac:spMkLst>
            <pc:docMk/>
            <pc:sldMk cId="1200157916" sldId="260"/>
            <ac:spMk id="19" creationId="{FE43805F-24A6-46A4-B19B-54F28347355C}"/>
          </ac:spMkLst>
        </pc:spChg>
        <pc:spChg chg="add del">
          <ac:chgData name="Tan Chau" userId="S::tchau23@gmu.edu::ca950af3-9d4c-4c21-b9c1-f72c36bd9dfa" providerId="AD" clId="Web-{36F731BD-B5DF-FF0C-874E-5F846D8BA621}" dt="2025-04-05T19:20:40.046" v="83"/>
          <ac:spMkLst>
            <pc:docMk/>
            <pc:sldMk cId="1200157916" sldId="260"/>
            <ac:spMk id="21" creationId="{6D22FA1E-E02A-4FC5-BBA6-577D6DA0C8C8}"/>
          </ac:spMkLst>
        </pc:spChg>
        <pc:spChg chg="add del">
          <ac:chgData name="Tan Chau" userId="S::tchau23@gmu.edu::ca950af3-9d4c-4c21-b9c1-f72c36bd9dfa" providerId="AD" clId="Web-{36F731BD-B5DF-FF0C-874E-5F846D8BA621}" dt="2025-04-05T19:20:40.046" v="83"/>
          <ac:spMkLst>
            <pc:docMk/>
            <pc:sldMk cId="1200157916" sldId="260"/>
            <ac:spMk id="22" creationId="{05D27520-F270-4F3D-A46E-76A337B6E167}"/>
          </ac:spMkLst>
        </pc:spChg>
        <pc:spChg chg="add">
          <ac:chgData name="Tan Chau" userId="S::tchau23@gmu.edu::ca950af3-9d4c-4c21-b9c1-f72c36bd9dfa" providerId="AD" clId="Web-{36F731BD-B5DF-FF0C-874E-5F846D8BA621}" dt="2025-04-05T19:21:23.079" v="98"/>
          <ac:spMkLst>
            <pc:docMk/>
            <pc:sldMk cId="1200157916" sldId="260"/>
            <ac:spMk id="23" creationId="{EB708185-20C0-40F2-8F2D-8EB9E34B3C00}"/>
          </ac:spMkLst>
        </pc:spChg>
        <pc:spChg chg="add del">
          <ac:chgData name="Tan Chau" userId="S::tchau23@gmu.edu::ca950af3-9d4c-4c21-b9c1-f72c36bd9dfa" providerId="AD" clId="Web-{36F731BD-B5DF-FF0C-874E-5F846D8BA621}" dt="2025-04-05T19:20:58.453" v="89"/>
          <ac:spMkLst>
            <pc:docMk/>
            <pc:sldMk cId="1200157916" sldId="260"/>
            <ac:spMk id="24" creationId="{5EBC18B6-E5C3-4AD1-97A4-E6A3477A0BB9}"/>
          </ac:spMkLst>
        </pc:spChg>
        <pc:spChg chg="add del">
          <ac:chgData name="Tan Chau" userId="S::tchau23@gmu.edu::ca950af3-9d4c-4c21-b9c1-f72c36bd9dfa" providerId="AD" clId="Web-{36F731BD-B5DF-FF0C-874E-5F846D8BA621}" dt="2025-04-05T19:20:58.453" v="89"/>
          <ac:spMkLst>
            <pc:docMk/>
            <pc:sldMk cId="1200157916" sldId="260"/>
            <ac:spMk id="25" creationId="{136A4AB6-B72B-4CC6-ADCF-BE807B6C3D71}"/>
          </ac:spMkLst>
        </pc:spChg>
        <pc:spChg chg="add del">
          <ac:chgData name="Tan Chau" userId="S::tchau23@gmu.edu::ca950af3-9d4c-4c21-b9c1-f72c36bd9dfa" providerId="AD" clId="Web-{36F731BD-B5DF-FF0C-874E-5F846D8BA621}" dt="2025-04-05T19:20:58.453" v="89"/>
          <ac:spMkLst>
            <pc:docMk/>
            <pc:sldMk cId="1200157916" sldId="260"/>
            <ac:spMk id="26" creationId="{B35D540D-9486-4236-952A-F72DC52D79BF}"/>
          </ac:spMkLst>
        </pc:spChg>
        <pc:spChg chg="add">
          <ac:chgData name="Tan Chau" userId="S::tchau23@gmu.edu::ca950af3-9d4c-4c21-b9c1-f72c36bd9dfa" providerId="AD" clId="Web-{36F731BD-B5DF-FF0C-874E-5F846D8BA621}" dt="2025-04-05T19:21:23.079" v="98"/>
          <ac:spMkLst>
            <pc:docMk/>
            <pc:sldMk cId="1200157916" sldId="260"/>
            <ac:spMk id="30" creationId="{0DA909B4-15FF-46A6-8A7F-7AEF977FE9ED}"/>
          </ac:spMkLst>
        </pc:spChg>
        <pc:spChg chg="add">
          <ac:chgData name="Tan Chau" userId="S::tchau23@gmu.edu::ca950af3-9d4c-4c21-b9c1-f72c36bd9dfa" providerId="AD" clId="Web-{36F731BD-B5DF-FF0C-874E-5F846D8BA621}" dt="2025-04-05T19:21:23.079" v="98"/>
          <ac:spMkLst>
            <pc:docMk/>
            <pc:sldMk cId="1200157916" sldId="260"/>
            <ac:spMk id="31" creationId="{1382A32C-5B0C-4B1C-A074-76C6DBCC9F87}"/>
          </ac:spMkLst>
        </pc:spChg>
        <pc:grpChg chg="add del">
          <ac:chgData name="Tan Chau" userId="S::tchau23@gmu.edu::ca950af3-9d4c-4c21-b9c1-f72c36bd9dfa" providerId="AD" clId="Web-{36F731BD-B5DF-FF0C-874E-5F846D8BA621}" dt="2025-04-05T19:20:27.437" v="81"/>
          <ac:grpSpMkLst>
            <pc:docMk/>
            <pc:sldMk cId="1200157916" sldId="260"/>
            <ac:grpSpMk id="18" creationId="{F3A0B02E-2A29-A1CD-0D60-A9E1681AF3C7}"/>
          </ac:grpSpMkLst>
        </pc:grpChg>
        <pc:grpChg chg="add">
          <ac:chgData name="Tan Chau" userId="S::tchau23@gmu.edu::ca950af3-9d4c-4c21-b9c1-f72c36bd9dfa" providerId="AD" clId="Web-{36F731BD-B5DF-FF0C-874E-5F846D8BA621}" dt="2025-04-05T19:21:23.079" v="98"/>
          <ac:grpSpMkLst>
            <pc:docMk/>
            <pc:sldMk cId="1200157916" sldId="260"/>
            <ac:grpSpMk id="27" creationId="{19A6B5CE-CB1D-48EE-8B43-E952235C8371}"/>
          </ac:grpSpMkLst>
        </pc:grpChg>
        <pc:picChg chg="mod ord">
          <ac:chgData name="Tan Chau" userId="S::tchau23@gmu.edu::ca950af3-9d4c-4c21-b9c1-f72c36bd9dfa" providerId="AD" clId="Web-{36F731BD-B5DF-FF0C-874E-5F846D8BA621}" dt="2025-04-05T19:21:23.079" v="98"/>
          <ac:picMkLst>
            <pc:docMk/>
            <pc:sldMk cId="1200157916" sldId="260"/>
            <ac:picMk id="4" creationId="{2B4183BE-4C02-4B39-E2C3-B15BD1C63AF5}"/>
          </ac:picMkLst>
        </pc:picChg>
        <pc:picChg chg="add mod ord">
          <ac:chgData name="Tan Chau" userId="S::tchau23@gmu.edu::ca950af3-9d4c-4c21-b9c1-f72c36bd9dfa" providerId="AD" clId="Web-{36F731BD-B5DF-FF0C-874E-5F846D8BA621}" dt="2025-04-05T19:21:23.079" v="98"/>
          <ac:picMkLst>
            <pc:docMk/>
            <pc:sldMk cId="1200157916" sldId="260"/>
            <ac:picMk id="5" creationId="{C067FC84-3E93-A097-FD84-C0A8B633DE88}"/>
          </ac:picMkLst>
        </pc:picChg>
        <pc:picChg chg="add mod ord modCrop">
          <ac:chgData name="Tan Chau" userId="S::tchau23@gmu.edu::ca950af3-9d4c-4c21-b9c1-f72c36bd9dfa" providerId="AD" clId="Web-{36F731BD-B5DF-FF0C-874E-5F846D8BA621}" dt="2025-04-05T19:21:23.079" v="98"/>
          <ac:picMkLst>
            <pc:docMk/>
            <pc:sldMk cId="1200157916" sldId="260"/>
            <ac:picMk id="6" creationId="{B0252A88-0197-6224-28D8-5FC9A04FC9D6}"/>
          </ac:picMkLst>
        </pc:picChg>
      </pc:sldChg>
      <pc:sldChg chg="addSp modSp new mod setBg">
        <pc:chgData name="Tan Chau" userId="S::tchau23@gmu.edu::ca950af3-9d4c-4c21-b9c1-f72c36bd9dfa" providerId="AD" clId="Web-{36F731BD-B5DF-FF0C-874E-5F846D8BA621}" dt="2025-04-05T19:21:34.938" v="99"/>
        <pc:sldMkLst>
          <pc:docMk/>
          <pc:sldMk cId="3212110187" sldId="261"/>
        </pc:sldMkLst>
        <pc:spChg chg="mod">
          <ac:chgData name="Tan Chau" userId="S::tchau23@gmu.edu::ca950af3-9d4c-4c21-b9c1-f72c36bd9dfa" providerId="AD" clId="Web-{36F731BD-B5DF-FF0C-874E-5F846D8BA621}" dt="2025-04-05T19:21:34.938" v="99"/>
          <ac:spMkLst>
            <pc:docMk/>
            <pc:sldMk cId="3212110187" sldId="261"/>
            <ac:spMk id="2" creationId="{F267CCE6-6811-74D3-BE69-36ED57FE9B03}"/>
          </ac:spMkLst>
        </pc:spChg>
        <pc:spChg chg="mod">
          <ac:chgData name="Tan Chau" userId="S::tchau23@gmu.edu::ca950af3-9d4c-4c21-b9c1-f72c36bd9dfa" providerId="AD" clId="Web-{36F731BD-B5DF-FF0C-874E-5F846D8BA621}" dt="2025-04-05T19:21:34.938" v="99"/>
          <ac:spMkLst>
            <pc:docMk/>
            <pc:sldMk cId="3212110187" sldId="261"/>
            <ac:spMk id="3" creationId="{8E1998CA-54F2-35D0-EA3F-0543CEEC6CFC}"/>
          </ac:spMkLst>
        </pc:spChg>
        <pc:spChg chg="add">
          <ac:chgData name="Tan Chau" userId="S::tchau23@gmu.edu::ca950af3-9d4c-4c21-b9c1-f72c36bd9dfa" providerId="AD" clId="Web-{36F731BD-B5DF-FF0C-874E-5F846D8BA621}" dt="2025-04-05T19:21:34.938" v="99"/>
          <ac:spMkLst>
            <pc:docMk/>
            <pc:sldMk cId="3212110187" sldId="261"/>
            <ac:spMk id="9" creationId="{04812C46-200A-4DEB-A05E-3ED6C68C2387}"/>
          </ac:spMkLst>
        </pc:spChg>
        <pc:spChg chg="add">
          <ac:chgData name="Tan Chau" userId="S::tchau23@gmu.edu::ca950af3-9d4c-4c21-b9c1-f72c36bd9dfa" providerId="AD" clId="Web-{36F731BD-B5DF-FF0C-874E-5F846D8BA621}" dt="2025-04-05T19:21:34.938" v="99"/>
          <ac:spMkLst>
            <pc:docMk/>
            <pc:sldMk cId="3212110187" sldId="261"/>
            <ac:spMk id="11" creationId="{D1EA859B-E555-4109-94F3-6700E046E008}"/>
          </ac:spMkLst>
        </pc:spChg>
        <pc:picChg chg="mod ord">
          <ac:chgData name="Tan Chau" userId="S::tchau23@gmu.edu::ca950af3-9d4c-4c21-b9c1-f72c36bd9dfa" providerId="AD" clId="Web-{36F731BD-B5DF-FF0C-874E-5F846D8BA621}" dt="2025-04-05T19:21:34.938" v="99"/>
          <ac:picMkLst>
            <pc:docMk/>
            <pc:sldMk cId="3212110187" sldId="261"/>
            <ac:picMk id="4" creationId="{23386D5E-5FF9-ED3C-041A-636239A2D8E4}"/>
          </ac:picMkLst>
        </pc:picChg>
      </pc:sldChg>
      <pc:sldChg chg="addSp delSp modSp new mod setBg">
        <pc:chgData name="Tan Chau" userId="S::tchau23@gmu.edu::ca950af3-9d4c-4c21-b9c1-f72c36bd9dfa" providerId="AD" clId="Web-{36F731BD-B5DF-FF0C-874E-5F846D8BA621}" dt="2025-04-05T19:26:05.930" v="128"/>
        <pc:sldMkLst>
          <pc:docMk/>
          <pc:sldMk cId="3458531381" sldId="262"/>
        </pc:sldMkLst>
        <pc:spChg chg="mod">
          <ac:chgData name="Tan Chau" userId="S::tchau23@gmu.edu::ca950af3-9d4c-4c21-b9c1-f72c36bd9dfa" providerId="AD" clId="Web-{36F731BD-B5DF-FF0C-874E-5F846D8BA621}" dt="2025-04-05T19:26:05.930" v="128"/>
          <ac:spMkLst>
            <pc:docMk/>
            <pc:sldMk cId="3458531381" sldId="262"/>
            <ac:spMk id="2" creationId="{2EA19BAD-C32B-BB25-D86B-C5921F3FDED6}"/>
          </ac:spMkLst>
        </pc:spChg>
        <pc:spChg chg="mod">
          <ac:chgData name="Tan Chau" userId="S::tchau23@gmu.edu::ca950af3-9d4c-4c21-b9c1-f72c36bd9dfa" providerId="AD" clId="Web-{36F731BD-B5DF-FF0C-874E-5F846D8BA621}" dt="2025-04-05T19:26:05.930" v="128"/>
          <ac:spMkLst>
            <pc:docMk/>
            <pc:sldMk cId="3458531381" sldId="262"/>
            <ac:spMk id="3" creationId="{2F2A3E5B-65FB-1835-9989-CDE963355293}"/>
          </ac:spMkLst>
        </pc:spChg>
        <pc:spChg chg="add del">
          <ac:chgData name="Tan Chau" userId="S::tchau23@gmu.edu::ca950af3-9d4c-4c21-b9c1-f72c36bd9dfa" providerId="AD" clId="Web-{36F731BD-B5DF-FF0C-874E-5F846D8BA621}" dt="2025-04-05T19:26:05.930" v="128"/>
          <ac:spMkLst>
            <pc:docMk/>
            <pc:sldMk cId="3458531381" sldId="262"/>
            <ac:spMk id="10" creationId="{D009D6D5-DAC2-4A8B-A17A-E206B9012D09}"/>
          </ac:spMkLst>
        </pc:spChg>
        <pc:spChg chg="add">
          <ac:chgData name="Tan Chau" userId="S::tchau23@gmu.edu::ca950af3-9d4c-4c21-b9c1-f72c36bd9dfa" providerId="AD" clId="Web-{36F731BD-B5DF-FF0C-874E-5F846D8BA621}" dt="2025-04-05T19:26:05.930" v="128"/>
          <ac:spMkLst>
            <pc:docMk/>
            <pc:sldMk cId="3458531381" sldId="262"/>
            <ac:spMk id="15" creationId="{04812C46-200A-4DEB-A05E-3ED6C68C2387}"/>
          </ac:spMkLst>
        </pc:spChg>
        <pc:spChg chg="add">
          <ac:chgData name="Tan Chau" userId="S::tchau23@gmu.edu::ca950af3-9d4c-4c21-b9c1-f72c36bd9dfa" providerId="AD" clId="Web-{36F731BD-B5DF-FF0C-874E-5F846D8BA621}" dt="2025-04-05T19:26:05.930" v="128"/>
          <ac:spMkLst>
            <pc:docMk/>
            <pc:sldMk cId="3458531381" sldId="262"/>
            <ac:spMk id="17" creationId="{D1EA859B-E555-4109-94F3-6700E046E008}"/>
          </ac:spMkLst>
        </pc:spChg>
        <pc:picChg chg="del mod">
          <ac:chgData name="Tan Chau" userId="S::tchau23@gmu.edu::ca950af3-9d4c-4c21-b9c1-f72c36bd9dfa" providerId="AD" clId="Web-{36F731BD-B5DF-FF0C-874E-5F846D8BA621}" dt="2025-04-05T19:23:42.957" v="123"/>
          <ac:picMkLst>
            <pc:docMk/>
            <pc:sldMk cId="3458531381" sldId="262"/>
            <ac:picMk id="4" creationId="{05DEAFD2-EB9D-AA92-9DA4-9246FEA234B2}"/>
          </ac:picMkLst>
        </pc:picChg>
        <pc:picChg chg="mod">
          <ac:chgData name="Tan Chau" userId="S::tchau23@gmu.edu::ca950af3-9d4c-4c21-b9c1-f72c36bd9dfa" providerId="AD" clId="Web-{36F731BD-B5DF-FF0C-874E-5F846D8BA621}" dt="2025-04-05T19:23:58.864" v="126"/>
          <ac:picMkLst>
            <pc:docMk/>
            <pc:sldMk cId="3458531381" sldId="262"/>
            <ac:picMk id="5" creationId="{AF50689E-0F9F-0518-7AF4-7F19C819C3DC}"/>
          </ac:picMkLst>
        </pc:picChg>
        <pc:picChg chg="del mod">
          <ac:chgData name="Tan Chau" userId="S::tchau23@gmu.edu::ca950af3-9d4c-4c21-b9c1-f72c36bd9dfa" providerId="AD" clId="Web-{36F731BD-B5DF-FF0C-874E-5F846D8BA621}" dt="2025-04-05T19:23:29.551" v="119"/>
          <ac:picMkLst>
            <pc:docMk/>
            <pc:sldMk cId="3458531381" sldId="262"/>
            <ac:picMk id="6" creationId="{F92E2EDC-8342-F7F4-CB62-699EFCBED869}"/>
          </ac:picMkLst>
        </pc:picChg>
        <pc:picChg chg="del mod">
          <ac:chgData name="Tan Chau" userId="S::tchau23@gmu.edu::ca950af3-9d4c-4c21-b9c1-f72c36bd9dfa" providerId="AD" clId="Web-{36F731BD-B5DF-FF0C-874E-5F846D8BA621}" dt="2025-04-05T19:23:37.207" v="121"/>
          <ac:picMkLst>
            <pc:docMk/>
            <pc:sldMk cId="3458531381" sldId="262"/>
            <ac:picMk id="7" creationId="{65AFC105-C846-6B8F-938F-C25761D6E5DC}"/>
          </ac:picMkLst>
        </pc:picChg>
        <pc:picChg chg="mod ord">
          <ac:chgData name="Tan Chau" userId="S::tchau23@gmu.edu::ca950af3-9d4c-4c21-b9c1-f72c36bd9dfa" providerId="AD" clId="Web-{36F731BD-B5DF-FF0C-874E-5F846D8BA621}" dt="2025-04-05T19:26:05.930" v="128"/>
          <ac:picMkLst>
            <pc:docMk/>
            <pc:sldMk cId="3458531381" sldId="262"/>
            <ac:picMk id="9" creationId="{0A100500-5452-33AE-90CF-B651ACDADDBD}"/>
          </ac:picMkLst>
        </pc:picChg>
      </pc:sldChg>
      <pc:sldChg chg="addSp modSp new mod setBg">
        <pc:chgData name="Tan Chau" userId="S::tchau23@gmu.edu::ca950af3-9d4c-4c21-b9c1-f72c36bd9dfa" providerId="AD" clId="Web-{36F731BD-B5DF-FF0C-874E-5F846D8BA621}" dt="2025-04-05T19:24:57.225" v="127"/>
        <pc:sldMkLst>
          <pc:docMk/>
          <pc:sldMk cId="3874876875" sldId="263"/>
        </pc:sldMkLst>
        <pc:spChg chg="mod">
          <ac:chgData name="Tan Chau" userId="S::tchau23@gmu.edu::ca950af3-9d4c-4c21-b9c1-f72c36bd9dfa" providerId="AD" clId="Web-{36F731BD-B5DF-FF0C-874E-5F846D8BA621}" dt="2025-04-05T19:24:57.225" v="127"/>
          <ac:spMkLst>
            <pc:docMk/>
            <pc:sldMk cId="3874876875" sldId="263"/>
            <ac:spMk id="2" creationId="{B56F3239-AD3C-A66A-34C4-851F7EFEE949}"/>
          </ac:spMkLst>
        </pc:spChg>
        <pc:spChg chg="mod">
          <ac:chgData name="Tan Chau" userId="S::tchau23@gmu.edu::ca950af3-9d4c-4c21-b9c1-f72c36bd9dfa" providerId="AD" clId="Web-{36F731BD-B5DF-FF0C-874E-5F846D8BA621}" dt="2025-04-05T19:24:57.225" v="127"/>
          <ac:spMkLst>
            <pc:docMk/>
            <pc:sldMk cId="3874876875" sldId="263"/>
            <ac:spMk id="3" creationId="{2C4C8E09-4974-C82C-69A4-9F668974C4DB}"/>
          </ac:spMkLst>
        </pc:spChg>
        <pc:spChg chg="add">
          <ac:chgData name="Tan Chau" userId="S::tchau23@gmu.edu::ca950af3-9d4c-4c21-b9c1-f72c36bd9dfa" providerId="AD" clId="Web-{36F731BD-B5DF-FF0C-874E-5F846D8BA621}" dt="2025-04-05T19:24:57.225" v="127"/>
          <ac:spMkLst>
            <pc:docMk/>
            <pc:sldMk cId="3874876875" sldId="263"/>
            <ac:spMk id="9" creationId="{04812C46-200A-4DEB-A05E-3ED6C68C2387}"/>
          </ac:spMkLst>
        </pc:spChg>
        <pc:spChg chg="add">
          <ac:chgData name="Tan Chau" userId="S::tchau23@gmu.edu::ca950af3-9d4c-4c21-b9c1-f72c36bd9dfa" providerId="AD" clId="Web-{36F731BD-B5DF-FF0C-874E-5F846D8BA621}" dt="2025-04-05T19:24:57.225" v="127"/>
          <ac:spMkLst>
            <pc:docMk/>
            <pc:sldMk cId="3874876875" sldId="263"/>
            <ac:spMk id="11" creationId="{D1EA859B-E555-4109-94F3-6700E046E008}"/>
          </ac:spMkLst>
        </pc:spChg>
        <pc:picChg chg="mod ord">
          <ac:chgData name="Tan Chau" userId="S::tchau23@gmu.edu::ca950af3-9d4c-4c21-b9c1-f72c36bd9dfa" providerId="AD" clId="Web-{36F731BD-B5DF-FF0C-874E-5F846D8BA621}" dt="2025-04-05T19:24:57.225" v="127"/>
          <ac:picMkLst>
            <pc:docMk/>
            <pc:sldMk cId="3874876875" sldId="263"/>
            <ac:picMk id="4" creationId="{36CA0BD6-88EF-6D36-F246-6A9380BB16AC}"/>
          </ac:picMkLst>
        </pc:picChg>
      </pc:sldChg>
    </pc:docChg>
  </pc:docChgLst>
  <pc:docChgLst>
    <pc:chgData name="Guest User" userId="S::urn:spo:anon#b2ea1a25fe41dab6a4c49c927cad627ba2d55e6e7b10182d7b4d423ce208deb1::" providerId="AD" clId="Web-{A59FBC98-A8C7-D73A-557A-43CF8C1186AE}"/>
    <pc:docChg chg="modSld">
      <pc:chgData name="Guest User" userId="S::urn:spo:anon#b2ea1a25fe41dab6a4c49c927cad627ba2d55e6e7b10182d7b4d423ce208deb1::" providerId="AD" clId="Web-{A59FBC98-A8C7-D73A-557A-43CF8C1186AE}" dt="2025-04-05T19:25:45.585" v="58" actId="20577"/>
      <pc:docMkLst>
        <pc:docMk/>
      </pc:docMkLst>
      <pc:sldChg chg="modSp">
        <pc:chgData name="Guest User" userId="S::urn:spo:anon#b2ea1a25fe41dab6a4c49c927cad627ba2d55e6e7b10182d7b4d423ce208deb1::" providerId="AD" clId="Web-{A59FBC98-A8C7-D73A-557A-43CF8C1186AE}" dt="2025-04-05T19:25:45.585" v="58" actId="20577"/>
        <pc:sldMkLst>
          <pc:docMk/>
          <pc:sldMk cId="109857222" sldId="256"/>
        </pc:sldMkLst>
        <pc:spChg chg="mod">
          <ac:chgData name="Guest User" userId="S::urn:spo:anon#b2ea1a25fe41dab6a4c49c927cad627ba2d55e6e7b10182d7b4d423ce208deb1::" providerId="AD" clId="Web-{A59FBC98-A8C7-D73A-557A-43CF8C1186AE}" dt="2025-04-05T19:25:45.585" v="58" actId="20577"/>
          <ac:spMkLst>
            <pc:docMk/>
            <pc:sldMk cId="109857222" sldId="256"/>
            <ac:spMk id="2" creationId="{00000000-0000-0000-0000-000000000000}"/>
          </ac:spMkLst>
        </pc:spChg>
      </pc:sldChg>
      <pc:sldChg chg="delSp">
        <pc:chgData name="Guest User" userId="S::urn:spo:anon#b2ea1a25fe41dab6a4c49c927cad627ba2d55e6e7b10182d7b4d423ce208deb1::" providerId="AD" clId="Web-{A59FBC98-A8C7-D73A-557A-43CF8C1186AE}" dt="2025-04-05T19:18:23.226" v="0"/>
        <pc:sldMkLst>
          <pc:docMk/>
          <pc:sldMk cId="1454836711" sldId="257"/>
        </pc:sldMkLst>
        <pc:picChg chg="del">
          <ac:chgData name="Guest User" userId="S::urn:spo:anon#b2ea1a25fe41dab6a4c49c927cad627ba2d55e6e7b10182d7b4d423ce208deb1::" providerId="AD" clId="Web-{A59FBC98-A8C7-D73A-557A-43CF8C1186AE}" dt="2025-04-05T19:18:23.226" v="0"/>
          <ac:picMkLst>
            <pc:docMk/>
            <pc:sldMk cId="1454836711" sldId="257"/>
            <ac:picMk id="6" creationId="{8CB96E66-4746-32EE-E395-E10DE20D0ABA}"/>
          </ac:picMkLst>
        </pc:picChg>
      </pc:sldChg>
      <pc:sldChg chg="addSp modSp">
        <pc:chgData name="Guest User" userId="S::urn:spo:anon#b2ea1a25fe41dab6a4c49c927cad627ba2d55e6e7b10182d7b4d423ce208deb1::" providerId="AD" clId="Web-{A59FBC98-A8C7-D73A-557A-43CF8C1186AE}" dt="2025-04-05T19:19:00.322" v="21" actId="20577"/>
        <pc:sldMkLst>
          <pc:docMk/>
          <pc:sldMk cId="1200157916" sldId="260"/>
        </pc:sldMkLst>
        <pc:spChg chg="mod">
          <ac:chgData name="Guest User" userId="S::urn:spo:anon#b2ea1a25fe41dab6a4c49c927cad627ba2d55e6e7b10182d7b4d423ce208deb1::" providerId="AD" clId="Web-{A59FBC98-A8C7-D73A-557A-43CF8C1186AE}" dt="2025-04-05T19:19:00.322" v="21" actId="20577"/>
          <ac:spMkLst>
            <pc:docMk/>
            <pc:sldMk cId="1200157916" sldId="260"/>
            <ac:spMk id="3" creationId="{E126270F-C1C0-2884-9395-6770463D1BCE}"/>
          </ac:spMkLst>
        </pc:spChg>
        <pc:picChg chg="add mod">
          <ac:chgData name="Guest User" userId="S::urn:spo:anon#b2ea1a25fe41dab6a4c49c927cad627ba2d55e6e7b10182d7b4d423ce208deb1::" providerId="AD" clId="Web-{A59FBC98-A8C7-D73A-557A-43CF8C1186AE}" dt="2025-04-05T19:18:41.633" v="3" actId="1076"/>
          <ac:picMkLst>
            <pc:docMk/>
            <pc:sldMk cId="1200157916" sldId="260"/>
            <ac:picMk id="4" creationId="{2B4183BE-4C02-4B39-E2C3-B15BD1C63AF5}"/>
          </ac:picMkLst>
        </pc:picChg>
      </pc:sldChg>
      <pc:sldChg chg="addSp modSp">
        <pc:chgData name="Guest User" userId="S::urn:spo:anon#b2ea1a25fe41dab6a4c49c927cad627ba2d55e6e7b10182d7b4d423ce208deb1::" providerId="AD" clId="Web-{A59FBC98-A8C7-D73A-557A-43CF8C1186AE}" dt="2025-04-05T19:20:43.111" v="23" actId="14100"/>
        <pc:sldMkLst>
          <pc:docMk/>
          <pc:sldMk cId="3212110187" sldId="261"/>
        </pc:sldMkLst>
        <pc:picChg chg="add mod">
          <ac:chgData name="Guest User" userId="S::urn:spo:anon#b2ea1a25fe41dab6a4c49c927cad627ba2d55e6e7b10182d7b4d423ce208deb1::" providerId="AD" clId="Web-{A59FBC98-A8C7-D73A-557A-43CF8C1186AE}" dt="2025-04-05T19:20:43.111" v="23" actId="14100"/>
          <ac:picMkLst>
            <pc:docMk/>
            <pc:sldMk cId="3212110187" sldId="261"/>
            <ac:picMk id="4" creationId="{23386D5E-5FF9-ED3C-041A-636239A2D8E4}"/>
          </ac:picMkLst>
        </pc:picChg>
      </pc:sldChg>
      <pc:sldChg chg="addSp delSp modSp">
        <pc:chgData name="Guest User" userId="S::urn:spo:anon#b2ea1a25fe41dab6a4c49c927cad627ba2d55e6e7b10182d7b4d423ce208deb1::" providerId="AD" clId="Web-{A59FBC98-A8C7-D73A-557A-43CF8C1186AE}" dt="2025-04-05T19:25:33.334" v="47" actId="1076"/>
        <pc:sldMkLst>
          <pc:docMk/>
          <pc:sldMk cId="3458531381" sldId="262"/>
        </pc:sldMkLst>
        <pc:picChg chg="add mod">
          <ac:chgData name="Guest User" userId="S::urn:spo:anon#b2ea1a25fe41dab6a4c49c927cad627ba2d55e6e7b10182d7b4d423ce208deb1::" providerId="AD" clId="Web-{A59FBC98-A8C7-D73A-557A-43CF8C1186AE}" dt="2025-04-05T19:22:04.788" v="24"/>
          <ac:picMkLst>
            <pc:docMk/>
            <pc:sldMk cId="3458531381" sldId="262"/>
            <ac:picMk id="4" creationId="{05DEAFD2-EB9D-AA92-9DA4-9246FEA234B2}"/>
          </ac:picMkLst>
        </pc:picChg>
        <pc:picChg chg="add del mod">
          <ac:chgData name="Guest User" userId="S::urn:spo:anon#b2ea1a25fe41dab6a4c49c927cad627ba2d55e6e7b10182d7b4d423ce208deb1::" providerId="AD" clId="Web-{A59FBC98-A8C7-D73A-557A-43CF8C1186AE}" dt="2025-04-05T19:24:22.360" v="38"/>
          <ac:picMkLst>
            <pc:docMk/>
            <pc:sldMk cId="3458531381" sldId="262"/>
            <ac:picMk id="5" creationId="{AF50689E-0F9F-0518-7AF4-7F19C819C3DC}"/>
          </ac:picMkLst>
        </pc:picChg>
        <pc:picChg chg="add mod">
          <ac:chgData name="Guest User" userId="S::urn:spo:anon#b2ea1a25fe41dab6a4c49c927cad627ba2d55e6e7b10182d7b4d423ce208deb1::" providerId="AD" clId="Web-{A59FBC98-A8C7-D73A-557A-43CF8C1186AE}" dt="2025-04-05T19:23:37.951" v="32" actId="14100"/>
          <ac:picMkLst>
            <pc:docMk/>
            <pc:sldMk cId="3458531381" sldId="262"/>
            <ac:picMk id="6" creationId="{F92E2EDC-8342-F7F4-CB62-699EFCBED869}"/>
          </ac:picMkLst>
        </pc:picChg>
        <pc:picChg chg="add mod">
          <ac:chgData name="Guest User" userId="S::urn:spo:anon#b2ea1a25fe41dab6a4c49c927cad627ba2d55e6e7b10182d7b4d423ce208deb1::" providerId="AD" clId="Web-{A59FBC98-A8C7-D73A-557A-43CF8C1186AE}" dt="2025-04-05T19:23:29.044" v="31" actId="14100"/>
          <ac:picMkLst>
            <pc:docMk/>
            <pc:sldMk cId="3458531381" sldId="262"/>
            <ac:picMk id="7" creationId="{65AFC105-C846-6B8F-938F-C25761D6E5DC}"/>
          </ac:picMkLst>
        </pc:picChg>
        <pc:picChg chg="add del mod">
          <ac:chgData name="Guest User" userId="S::urn:spo:anon#b2ea1a25fe41dab6a4c49c927cad627ba2d55e6e7b10182d7b4d423ce208deb1::" providerId="AD" clId="Web-{A59FBC98-A8C7-D73A-557A-43CF8C1186AE}" dt="2025-04-05T19:24:20.641" v="37"/>
          <ac:picMkLst>
            <pc:docMk/>
            <pc:sldMk cId="3458531381" sldId="262"/>
            <ac:picMk id="8" creationId="{38C7AFB3-70FE-3405-494E-631DDCFD2996}"/>
          </ac:picMkLst>
        </pc:picChg>
        <pc:picChg chg="add mod">
          <ac:chgData name="Guest User" userId="S::urn:spo:anon#b2ea1a25fe41dab6a4c49c927cad627ba2d55e6e7b10182d7b4d423ce208deb1::" providerId="AD" clId="Web-{A59FBC98-A8C7-D73A-557A-43CF8C1186AE}" dt="2025-04-05T19:25:33.334" v="47" actId="1076"/>
          <ac:picMkLst>
            <pc:docMk/>
            <pc:sldMk cId="3458531381" sldId="262"/>
            <ac:picMk id="9" creationId="{0A100500-5452-33AE-90CF-B651ACDADDBD}"/>
          </ac:picMkLst>
        </pc:picChg>
      </pc:sldChg>
      <pc:sldChg chg="addSp delSp modSp">
        <pc:chgData name="Guest User" userId="S::urn:spo:anon#b2ea1a25fe41dab6a4c49c927cad627ba2d55e6e7b10182d7b4d423ce208deb1::" providerId="AD" clId="Web-{A59FBC98-A8C7-D73A-557A-43CF8C1186AE}" dt="2025-04-05T19:24:32.986" v="44"/>
        <pc:sldMkLst>
          <pc:docMk/>
          <pc:sldMk cId="3874876875" sldId="263"/>
        </pc:sldMkLst>
        <pc:picChg chg="add mod">
          <ac:chgData name="Guest User" userId="S::urn:spo:anon#b2ea1a25fe41dab6a4c49c927cad627ba2d55e6e7b10182d7b4d423ce208deb1::" providerId="AD" clId="Web-{A59FBC98-A8C7-D73A-557A-43CF8C1186AE}" dt="2025-04-05T19:24:24.064" v="39"/>
          <ac:picMkLst>
            <pc:docMk/>
            <pc:sldMk cId="3874876875" sldId="263"/>
            <ac:picMk id="4" creationId="{36CA0BD6-88EF-6D36-F246-6A9380BB16AC}"/>
          </ac:picMkLst>
        </pc:picChg>
        <pc:picChg chg="add del mod">
          <ac:chgData name="Guest User" userId="S::urn:spo:anon#b2ea1a25fe41dab6a4c49c927cad627ba2d55e6e7b10182d7b4d423ce208deb1::" providerId="AD" clId="Web-{A59FBC98-A8C7-D73A-557A-43CF8C1186AE}" dt="2025-04-05T19:24:32.986" v="44"/>
          <ac:picMkLst>
            <pc:docMk/>
            <pc:sldMk cId="3874876875" sldId="263"/>
            <ac:picMk id="5" creationId="{1EAF139B-A1C1-99FF-2D44-5A23215B32EA}"/>
          </ac:picMkLst>
        </pc:picChg>
      </pc:sldChg>
    </pc:docChg>
  </pc:docChgLst>
</pc:chgInfo>
</file>

<file path=ppt/media/image1.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4/5/2025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4/5/2025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4/5/2025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4/5/2025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4/5/2025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4/5/2025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4/5/2025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6DA9DF9-31F7-4056-B42E-878CC9241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43468" y="643467"/>
            <a:ext cx="4620584" cy="4567137"/>
          </a:xfrm>
        </p:spPr>
        <p:txBody>
          <a:bodyPr>
            <a:normAutofit fontScale="90000"/>
          </a:bodyPr>
          <a:lstStyle/>
          <a:p>
            <a:pPr algn="l"/>
            <a:r>
              <a:rPr lang="en-US" sz="4400">
                <a:ea typeface="+mj-lt"/>
                <a:cs typeface="+mj-lt"/>
              </a:rPr>
              <a:t>Rosie Wildlife Tracker</a:t>
            </a:r>
            <a:endParaRPr lang="en-US" sz="4400"/>
          </a:p>
          <a:p>
            <a:pPr algn="l"/>
            <a:r>
              <a:rPr lang="en-US" sz="4400">
                <a:latin typeface="Nunito"/>
              </a:rPr>
              <a:t>Fernando Alarcon, Vishvajit Senthilkumar, Tan Chau</a:t>
            </a:r>
            <a:endParaRPr lang="en-US" sz="4400"/>
          </a:p>
          <a:p>
            <a:pPr algn="l"/>
            <a:br>
              <a:rPr lang="en-US" sz="4400"/>
            </a:br>
            <a:endParaRPr lang="en-US" sz="4400"/>
          </a:p>
        </p:txBody>
      </p:sp>
      <p:pic>
        <p:nvPicPr>
          <p:cNvPr id="4" name="Picture 3" descr="A cat lying on a blue blanket&#10;&#10;AI-generated content may be incorrect.">
            <a:extLst>
              <a:ext uri="{FF2B5EF4-FFF2-40B4-BE49-F238E27FC236}">
                <a16:creationId xmlns:a16="http://schemas.microsoft.com/office/drawing/2014/main" id="{EEA0187D-8500-CC57-ADDF-4084CD9A32F8}"/>
              </a:ext>
            </a:extLst>
          </p:cNvPr>
          <p:cNvPicPr>
            <a:picLocks noChangeAspect="1"/>
          </p:cNvPicPr>
          <p:nvPr/>
        </p:nvPicPr>
        <p:blipFill>
          <a:blip r:embed="rId2"/>
          <a:srcRect l="1758" r="18470" b="2"/>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FB1381-4416-5F8E-E149-DCF39D59780E}"/>
              </a:ext>
            </a:extLst>
          </p:cNvPr>
          <p:cNvSpPr>
            <a:spLocks noGrp="1"/>
          </p:cNvSpPr>
          <p:nvPr>
            <p:ph type="title"/>
          </p:nvPr>
        </p:nvSpPr>
        <p:spPr>
          <a:xfrm>
            <a:off x="1136397" y="502020"/>
            <a:ext cx="5323715" cy="1642970"/>
          </a:xfrm>
        </p:spPr>
        <p:txBody>
          <a:bodyPr anchor="b">
            <a:normAutofit/>
          </a:bodyPr>
          <a:lstStyle/>
          <a:p>
            <a:r>
              <a:rPr lang="en-US" sz="4000" b="1"/>
              <a:t>The Problem</a:t>
            </a:r>
          </a:p>
        </p:txBody>
      </p:sp>
      <p:sp>
        <p:nvSpPr>
          <p:cNvPr id="3" name="Content Placeholder 2">
            <a:extLst>
              <a:ext uri="{FF2B5EF4-FFF2-40B4-BE49-F238E27FC236}">
                <a16:creationId xmlns:a16="http://schemas.microsoft.com/office/drawing/2014/main" id="{20466C92-B735-E78B-20DD-E5435B19E29C}"/>
              </a:ext>
            </a:extLst>
          </p:cNvPr>
          <p:cNvSpPr>
            <a:spLocks noGrp="1"/>
          </p:cNvSpPr>
          <p:nvPr>
            <p:ph idx="1"/>
          </p:nvPr>
        </p:nvSpPr>
        <p:spPr>
          <a:xfrm>
            <a:off x="1144923" y="2405894"/>
            <a:ext cx="5315189" cy="3535083"/>
          </a:xfrm>
        </p:spPr>
        <p:txBody>
          <a:bodyPr vert="horz" lIns="91440" tIns="45720" rIns="91440" bIns="45720" rtlCol="0" anchor="t">
            <a:normAutofit/>
          </a:bodyPr>
          <a:lstStyle/>
          <a:p>
            <a:pPr marL="0" indent="0">
              <a:buNone/>
            </a:pPr>
            <a:r>
              <a:rPr lang="en-US" sz="1900">
                <a:ea typeface="+mn-lt"/>
                <a:cs typeface="+mn-lt"/>
              </a:rPr>
              <a:t>Stray cats can have a significant impact on wildlife, especially birds, small mammals, and reptiles, by hunting and disrupting local ecosystems. Their presence often leads to a decline in native species, particularly in sensitive or urban-edge habitats. Rehoming stray cats not only helps protect wildlife but also improves the cats’ quality of life, giving them access to shelter, food, and medical care. Through responsible rehoming and adoption efforts, we can reduce the stray population, support animal welfare, and restore balance to local environments.</a:t>
            </a:r>
            <a:endParaRPr lang="en-US" sz="1900"/>
          </a:p>
        </p:txBody>
      </p:sp>
      <p:sp>
        <p:nvSpPr>
          <p:cNvPr id="12" name="Rectangle 11">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t hiding under a blanket&#10;&#10;AI-generated content may be incorrect.">
            <a:extLst>
              <a:ext uri="{FF2B5EF4-FFF2-40B4-BE49-F238E27FC236}">
                <a16:creationId xmlns:a16="http://schemas.microsoft.com/office/drawing/2014/main" id="{EAFEA746-F3B6-92F1-8BD0-0327FADC89E9}"/>
              </a:ext>
            </a:extLst>
          </p:cNvPr>
          <p:cNvPicPr>
            <a:picLocks noChangeAspect="1"/>
          </p:cNvPicPr>
          <p:nvPr/>
        </p:nvPicPr>
        <p:blipFill>
          <a:blip r:embed="rId2"/>
          <a:srcRect l="18385" t="25133" r="35883" b="25453"/>
          <a:stretch/>
        </p:blipFill>
        <p:spPr>
          <a:xfrm rot="5400000">
            <a:off x="6625366" y="1389920"/>
            <a:ext cx="5071731" cy="4110051"/>
          </a:xfrm>
          <a:prstGeom prst="rect">
            <a:avLst/>
          </a:prstGeom>
        </p:spPr>
      </p:pic>
    </p:spTree>
    <p:extLst>
      <p:ext uri="{BB962C8B-B14F-4D97-AF65-F5344CB8AC3E}">
        <p14:creationId xmlns:p14="http://schemas.microsoft.com/office/powerpoint/2010/main" val="8226539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5ECB62-3686-77C5-0B01-3347215FB73E}"/>
              </a:ext>
            </a:extLst>
          </p:cNvPr>
          <p:cNvSpPr>
            <a:spLocks noGrp="1"/>
          </p:cNvSpPr>
          <p:nvPr>
            <p:ph type="title"/>
          </p:nvPr>
        </p:nvSpPr>
        <p:spPr>
          <a:xfrm>
            <a:off x="838201" y="365125"/>
            <a:ext cx="5251316" cy="1807305"/>
          </a:xfrm>
        </p:spPr>
        <p:txBody>
          <a:bodyPr>
            <a:normAutofit/>
          </a:bodyPr>
          <a:lstStyle/>
          <a:p>
            <a:r>
              <a:rPr lang="en-US" b="1">
                <a:ea typeface="+mj-lt"/>
                <a:cs typeface="+mj-lt"/>
              </a:rPr>
              <a:t>Our Project Mission</a:t>
            </a:r>
            <a:endParaRPr lang="en-US"/>
          </a:p>
        </p:txBody>
      </p:sp>
      <p:sp>
        <p:nvSpPr>
          <p:cNvPr id="3" name="Content Placeholder 2">
            <a:extLst>
              <a:ext uri="{FF2B5EF4-FFF2-40B4-BE49-F238E27FC236}">
                <a16:creationId xmlns:a16="http://schemas.microsoft.com/office/drawing/2014/main" id="{5066EFAE-18FB-8083-9CEA-5E888A8C0C26}"/>
              </a:ext>
            </a:extLst>
          </p:cNvPr>
          <p:cNvSpPr>
            <a:spLocks noGrp="1"/>
          </p:cNvSpPr>
          <p:nvPr>
            <p:ph idx="1"/>
          </p:nvPr>
        </p:nvSpPr>
        <p:spPr>
          <a:xfrm>
            <a:off x="838200" y="2333297"/>
            <a:ext cx="4619621" cy="3843666"/>
          </a:xfrm>
        </p:spPr>
        <p:txBody>
          <a:bodyPr vert="horz" lIns="91440" tIns="45720" rIns="91440" bIns="45720" rtlCol="0">
            <a:normAutofit/>
          </a:bodyPr>
          <a:lstStyle/>
          <a:p>
            <a:pPr marL="0" indent="0">
              <a:buNone/>
            </a:pPr>
            <a:r>
              <a:rPr lang="en-US" sz="1900">
                <a:latin typeface="Nunito"/>
              </a:rPr>
              <a:t>Our mission is to support wildlife conservation and research by developing smart, non-invasive tracking tools that combine movement, location, and physiological data. Using technology like the ESP32, motion sensors, heartbeat monitors, and GPS, we aim to provide researchers with real-time insights into animal behavior, health, and habitat use helping protect wildlife and preserve ecosystems more effectively, and find and capture animals such as stray cats to be rehomed.</a:t>
            </a:r>
            <a:endParaRPr lang="en-US" sz="1900"/>
          </a:p>
        </p:txBody>
      </p:sp>
      <p:pic>
        <p:nvPicPr>
          <p:cNvPr id="4" name="Picture 3" descr="A cat lying on a white blanket&#10;&#10;AI-generated content may be incorrect.">
            <a:extLst>
              <a:ext uri="{FF2B5EF4-FFF2-40B4-BE49-F238E27FC236}">
                <a16:creationId xmlns:a16="http://schemas.microsoft.com/office/drawing/2014/main" id="{9910CBA2-7908-9697-15F8-81C164FAB63E}"/>
              </a:ext>
            </a:extLst>
          </p:cNvPr>
          <p:cNvPicPr>
            <a:picLocks noChangeAspect="1"/>
          </p:cNvPicPr>
          <p:nvPr/>
        </p:nvPicPr>
        <p:blipFill>
          <a:blip r:embed="rId2"/>
          <a:srcRect l="16556" r="18235"/>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4548367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EB708185-20C0-40F2-8F2D-8EB9E34B3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19A6B5CE-CB1D-48EE-8B43-E952235C83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28" name="Rectangle 27">
              <a:extLst>
                <a:ext uri="{FF2B5EF4-FFF2-40B4-BE49-F238E27FC236}">
                  <a16:creationId xmlns:a16="http://schemas.microsoft.com/office/drawing/2014/main" id="{E3F3EAA5-4E15-400B-BBA3-82B3F49A21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2BA2E40-BE9B-4C54-9CDD-40EE804CCE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Rectangle 29">
            <a:extLst>
              <a:ext uri="{FF2B5EF4-FFF2-40B4-BE49-F238E27FC236}">
                <a16:creationId xmlns:a16="http://schemas.microsoft.com/office/drawing/2014/main" id="{0DA909B4-15FF-46A6-8A7F-7AEF977FE9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517897"/>
            <a:ext cx="11111729" cy="585796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280641-BA2C-8A5B-18AC-AACF25710F26}"/>
              </a:ext>
            </a:extLst>
          </p:cNvPr>
          <p:cNvSpPr>
            <a:spLocks noGrp="1"/>
          </p:cNvSpPr>
          <p:nvPr>
            <p:ph type="title"/>
          </p:nvPr>
        </p:nvSpPr>
        <p:spPr>
          <a:xfrm>
            <a:off x="1057025" y="922644"/>
            <a:ext cx="5040285" cy="1169585"/>
          </a:xfrm>
        </p:spPr>
        <p:txBody>
          <a:bodyPr anchor="b">
            <a:normAutofit/>
          </a:bodyPr>
          <a:lstStyle/>
          <a:p>
            <a:r>
              <a:rPr lang="en-US" sz="4000"/>
              <a:t>Achievements</a:t>
            </a:r>
          </a:p>
          <a:p>
            <a:endParaRPr lang="en-US" sz="4000"/>
          </a:p>
          <a:p>
            <a:endParaRPr lang="en-US" sz="4000"/>
          </a:p>
        </p:txBody>
      </p:sp>
      <p:sp>
        <p:nvSpPr>
          <p:cNvPr id="31" name="Rectangle 30">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55714" y="2263365"/>
            <a:ext cx="49377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126270F-C1C0-2884-9395-6770463D1BCE}"/>
              </a:ext>
            </a:extLst>
          </p:cNvPr>
          <p:cNvSpPr>
            <a:spLocks noGrp="1"/>
          </p:cNvSpPr>
          <p:nvPr>
            <p:ph idx="1"/>
          </p:nvPr>
        </p:nvSpPr>
        <p:spPr>
          <a:xfrm>
            <a:off x="1055715" y="2508105"/>
            <a:ext cx="5040285" cy="3632493"/>
          </a:xfrm>
        </p:spPr>
        <p:txBody>
          <a:bodyPr vert="horz" lIns="91440" tIns="45720" rIns="91440" bIns="45720" rtlCol="0" anchor="ctr">
            <a:normAutofit/>
          </a:bodyPr>
          <a:lstStyle/>
          <a:p>
            <a:endParaRPr lang="en-US" sz="2000"/>
          </a:p>
          <a:p>
            <a:r>
              <a:rPr lang="en-US" sz="2000">
                <a:ea typeface="+mn-lt"/>
                <a:cs typeface="+mn-lt"/>
              </a:rPr>
              <a:t>Fully functional prototype with all sensors integrated</a:t>
            </a:r>
            <a:endParaRPr lang="en-US" sz="2000"/>
          </a:p>
          <a:p>
            <a:r>
              <a:rPr lang="en-US" sz="2000">
                <a:ea typeface="+mn-lt"/>
                <a:cs typeface="+mn-lt"/>
              </a:rPr>
              <a:t>Compact, wearable casing for field use to be used with a harness</a:t>
            </a:r>
            <a:endParaRPr lang="en-US" sz="2000"/>
          </a:p>
          <a:p>
            <a:r>
              <a:rPr lang="en-US" sz="2000">
                <a:ea typeface="+mn-lt"/>
                <a:cs typeface="+mn-lt"/>
              </a:rPr>
              <a:t>Live data successfully transmitted and displayed</a:t>
            </a:r>
            <a:endParaRPr lang="en-US" sz="2000"/>
          </a:p>
          <a:p>
            <a:endParaRPr lang="en-US" sz="2000"/>
          </a:p>
          <a:p>
            <a:endParaRPr lang="en-US" sz="2000"/>
          </a:p>
        </p:txBody>
      </p:sp>
      <p:pic>
        <p:nvPicPr>
          <p:cNvPr id="6" name="Picture 5" descr="image">
            <a:extLst>
              <a:ext uri="{FF2B5EF4-FFF2-40B4-BE49-F238E27FC236}">
                <a16:creationId xmlns:a16="http://schemas.microsoft.com/office/drawing/2014/main" id="{B0252A88-0197-6224-28D8-5FC9A04FC9D6}"/>
              </a:ext>
            </a:extLst>
          </p:cNvPr>
          <p:cNvPicPr>
            <a:picLocks noChangeAspect="1"/>
          </p:cNvPicPr>
          <p:nvPr/>
        </p:nvPicPr>
        <p:blipFill>
          <a:blip r:embed="rId2"/>
          <a:srcRect l="9560" r="20163" b="-3"/>
          <a:stretch/>
        </p:blipFill>
        <p:spPr>
          <a:xfrm>
            <a:off x="6946666" y="774285"/>
            <a:ext cx="2112264" cy="1999673"/>
          </a:xfrm>
          <a:prstGeom prst="rect">
            <a:avLst/>
          </a:prstGeom>
        </p:spPr>
      </p:pic>
      <p:pic>
        <p:nvPicPr>
          <p:cNvPr id="5" name="Picture 4" descr="image">
            <a:extLst>
              <a:ext uri="{FF2B5EF4-FFF2-40B4-BE49-F238E27FC236}">
                <a16:creationId xmlns:a16="http://schemas.microsoft.com/office/drawing/2014/main" id="{C067FC84-3E93-A097-FD84-C0A8B633DE88}"/>
              </a:ext>
            </a:extLst>
          </p:cNvPr>
          <p:cNvPicPr>
            <a:picLocks noChangeAspect="1"/>
          </p:cNvPicPr>
          <p:nvPr/>
        </p:nvPicPr>
        <p:blipFill>
          <a:blip r:embed="rId3"/>
          <a:srcRect l="22108" r="7615" b="-3"/>
          <a:stretch/>
        </p:blipFill>
        <p:spPr>
          <a:xfrm>
            <a:off x="9223523" y="774285"/>
            <a:ext cx="2112264" cy="1999673"/>
          </a:xfrm>
          <a:prstGeom prst="rect">
            <a:avLst/>
          </a:prstGeom>
        </p:spPr>
      </p:pic>
      <p:pic>
        <p:nvPicPr>
          <p:cNvPr id="4" name="Picture 3" descr="A cat lying on a carpet&#10;&#10;AI-generated content may be incorrect.">
            <a:extLst>
              <a:ext uri="{FF2B5EF4-FFF2-40B4-BE49-F238E27FC236}">
                <a16:creationId xmlns:a16="http://schemas.microsoft.com/office/drawing/2014/main" id="{2B4183BE-4C02-4B39-E2C3-B15BD1C63AF5}"/>
              </a:ext>
            </a:extLst>
          </p:cNvPr>
          <p:cNvPicPr>
            <a:picLocks noChangeAspect="1"/>
          </p:cNvPicPr>
          <p:nvPr/>
        </p:nvPicPr>
        <p:blipFill>
          <a:blip r:embed="rId4"/>
          <a:srcRect t="2378" r="2" b="2"/>
          <a:stretch/>
        </p:blipFill>
        <p:spPr>
          <a:xfrm rot="10800000">
            <a:off x="6946667" y="2942704"/>
            <a:ext cx="4389120" cy="3213543"/>
          </a:xfrm>
          <a:prstGeom prst="rect">
            <a:avLst/>
          </a:prstGeom>
        </p:spPr>
      </p:pic>
    </p:spTree>
    <p:extLst>
      <p:ext uri="{BB962C8B-B14F-4D97-AF65-F5344CB8AC3E}">
        <p14:creationId xmlns:p14="http://schemas.microsoft.com/office/powerpoint/2010/main" val="12001579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at lying on its back&#10;&#10;AI-generated content may be incorrect.">
            <a:extLst>
              <a:ext uri="{FF2B5EF4-FFF2-40B4-BE49-F238E27FC236}">
                <a16:creationId xmlns:a16="http://schemas.microsoft.com/office/drawing/2014/main" id="{23386D5E-5FF9-ED3C-041A-636239A2D8E4}"/>
              </a:ext>
            </a:extLst>
          </p:cNvPr>
          <p:cNvPicPr>
            <a:picLocks noChangeAspect="1"/>
          </p:cNvPicPr>
          <p:nvPr/>
        </p:nvPicPr>
        <p:blipFill>
          <a:blip r:embed="rId2"/>
          <a:srcRect b="5436"/>
          <a:stretch/>
        </p:blipFill>
        <p:spPr>
          <a:xfrm rot="10800000">
            <a:off x="2522356" y="10"/>
            <a:ext cx="9669642" cy="6857990"/>
          </a:xfrm>
          <a:prstGeom prst="rect">
            <a:avLst/>
          </a:prstGeom>
        </p:spPr>
      </p:pic>
      <p:sp>
        <p:nvSpPr>
          <p:cNvPr id="11"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67CCE6-6811-74D3-BE69-36ED57FE9B03}"/>
              </a:ext>
            </a:extLst>
          </p:cNvPr>
          <p:cNvSpPr>
            <a:spLocks noGrp="1"/>
          </p:cNvSpPr>
          <p:nvPr>
            <p:ph type="title"/>
          </p:nvPr>
        </p:nvSpPr>
        <p:spPr>
          <a:xfrm>
            <a:off x="838200" y="365125"/>
            <a:ext cx="3822189" cy="1899912"/>
          </a:xfrm>
        </p:spPr>
        <p:txBody>
          <a:bodyPr>
            <a:normAutofit/>
          </a:bodyPr>
          <a:lstStyle/>
          <a:p>
            <a:r>
              <a:rPr lang="en-US" sz="4000"/>
              <a:t>What’s Next for Rosie</a:t>
            </a:r>
          </a:p>
          <a:p>
            <a:endParaRPr lang="en-US" sz="4000"/>
          </a:p>
        </p:txBody>
      </p:sp>
      <p:sp>
        <p:nvSpPr>
          <p:cNvPr id="3" name="Content Placeholder 2">
            <a:extLst>
              <a:ext uri="{FF2B5EF4-FFF2-40B4-BE49-F238E27FC236}">
                <a16:creationId xmlns:a16="http://schemas.microsoft.com/office/drawing/2014/main" id="{8E1998CA-54F2-35D0-EA3F-0543CEEC6CFC}"/>
              </a:ext>
            </a:extLst>
          </p:cNvPr>
          <p:cNvSpPr>
            <a:spLocks noGrp="1"/>
          </p:cNvSpPr>
          <p:nvPr>
            <p:ph idx="1"/>
          </p:nvPr>
        </p:nvSpPr>
        <p:spPr>
          <a:xfrm>
            <a:off x="838200" y="2434201"/>
            <a:ext cx="3822189" cy="3742762"/>
          </a:xfrm>
        </p:spPr>
        <p:txBody>
          <a:bodyPr vert="horz" lIns="91440" tIns="45720" rIns="91440" bIns="45720" rtlCol="0">
            <a:normAutofit/>
          </a:bodyPr>
          <a:lstStyle/>
          <a:p>
            <a:r>
              <a:rPr lang="en-US" sz="2000">
                <a:ea typeface="+mn-lt"/>
                <a:cs typeface="+mn-lt"/>
              </a:rPr>
              <a:t>Enhance ESP32-cloud communication for long-term deployment</a:t>
            </a:r>
            <a:endParaRPr lang="en-US" sz="2000"/>
          </a:p>
          <a:p>
            <a:r>
              <a:rPr lang="en-US" sz="2000">
                <a:ea typeface="+mn-lt"/>
                <a:cs typeface="+mn-lt"/>
              </a:rPr>
              <a:t>Add AI to detect stress, health anomalies, and behavior changes</a:t>
            </a:r>
            <a:endParaRPr lang="en-US" sz="2000"/>
          </a:p>
          <a:p>
            <a:r>
              <a:rPr lang="en-US" sz="2000">
                <a:ea typeface="+mn-lt"/>
                <a:cs typeface="+mn-lt"/>
              </a:rPr>
              <a:t>Publish live wildlife dashboards for public awareness</a:t>
            </a:r>
            <a:endParaRPr lang="en-US" sz="2000"/>
          </a:p>
          <a:p>
            <a:r>
              <a:rPr lang="en-US" sz="2000">
                <a:ea typeface="+mn-lt"/>
                <a:cs typeface="+mn-lt"/>
              </a:rPr>
              <a:t>Integrate solar power and LoRa for off-grid wildlife zones</a:t>
            </a:r>
            <a:endParaRPr lang="en-US" sz="2000"/>
          </a:p>
          <a:p>
            <a:endParaRPr lang="en-US" sz="2000"/>
          </a:p>
        </p:txBody>
      </p:sp>
    </p:spTree>
    <p:extLst>
      <p:ext uri="{BB962C8B-B14F-4D97-AF65-F5344CB8AC3E}">
        <p14:creationId xmlns:p14="http://schemas.microsoft.com/office/powerpoint/2010/main" val="32121101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hand petting a cat&#10;&#10;AI-generated content may be incorrect.">
            <a:extLst>
              <a:ext uri="{FF2B5EF4-FFF2-40B4-BE49-F238E27FC236}">
                <a16:creationId xmlns:a16="http://schemas.microsoft.com/office/drawing/2014/main" id="{0A100500-5452-33AE-90CF-B651ACDADDBD}"/>
              </a:ext>
            </a:extLst>
          </p:cNvPr>
          <p:cNvPicPr>
            <a:picLocks noChangeAspect="1"/>
          </p:cNvPicPr>
          <p:nvPr/>
        </p:nvPicPr>
        <p:blipFill>
          <a:blip r:embed="rId2"/>
          <a:srcRect b="5436"/>
          <a:stretch/>
        </p:blipFill>
        <p:spPr>
          <a:xfrm>
            <a:off x="2522356" y="10"/>
            <a:ext cx="9669642" cy="6857990"/>
          </a:xfrm>
          <a:prstGeom prst="rect">
            <a:avLst/>
          </a:prstGeom>
        </p:spPr>
      </p:pic>
      <p:sp>
        <p:nvSpPr>
          <p:cNvPr id="17" name="Rectangle 16">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A19BAD-C32B-BB25-D86B-C5921F3FDED6}"/>
              </a:ext>
            </a:extLst>
          </p:cNvPr>
          <p:cNvSpPr>
            <a:spLocks noGrp="1"/>
          </p:cNvSpPr>
          <p:nvPr>
            <p:ph type="title"/>
          </p:nvPr>
        </p:nvSpPr>
        <p:spPr>
          <a:xfrm>
            <a:off x="838200" y="365125"/>
            <a:ext cx="3822189" cy="1899912"/>
          </a:xfrm>
        </p:spPr>
        <p:txBody>
          <a:bodyPr>
            <a:normAutofit/>
          </a:bodyPr>
          <a:lstStyle/>
          <a:p>
            <a:r>
              <a:rPr lang="en-US" sz="4000"/>
              <a:t>Our Impact</a:t>
            </a:r>
          </a:p>
          <a:p>
            <a:endParaRPr lang="en-US" sz="4000"/>
          </a:p>
        </p:txBody>
      </p:sp>
      <p:sp>
        <p:nvSpPr>
          <p:cNvPr id="3" name="Content Placeholder 2">
            <a:extLst>
              <a:ext uri="{FF2B5EF4-FFF2-40B4-BE49-F238E27FC236}">
                <a16:creationId xmlns:a16="http://schemas.microsoft.com/office/drawing/2014/main" id="{2F2A3E5B-65FB-1835-9989-CDE963355293}"/>
              </a:ext>
            </a:extLst>
          </p:cNvPr>
          <p:cNvSpPr>
            <a:spLocks noGrp="1"/>
          </p:cNvSpPr>
          <p:nvPr>
            <p:ph idx="1"/>
          </p:nvPr>
        </p:nvSpPr>
        <p:spPr>
          <a:xfrm>
            <a:off x="838200" y="2434201"/>
            <a:ext cx="3822189" cy="3742762"/>
          </a:xfrm>
        </p:spPr>
        <p:txBody>
          <a:bodyPr vert="horz" lIns="91440" tIns="45720" rIns="91440" bIns="45720" rtlCol="0">
            <a:normAutofit/>
          </a:bodyPr>
          <a:lstStyle/>
          <a:p>
            <a:r>
              <a:rPr lang="en-US" sz="2000">
                <a:ea typeface="+mn-lt"/>
                <a:cs typeface="+mn-lt"/>
              </a:rPr>
              <a:t>Rosie Tracker bridges the gap between animals and data</a:t>
            </a:r>
            <a:endParaRPr lang="en-US" sz="2000"/>
          </a:p>
          <a:p>
            <a:r>
              <a:rPr lang="en-US" sz="2000">
                <a:ea typeface="+mn-lt"/>
                <a:cs typeface="+mn-lt"/>
              </a:rPr>
              <a:t>Helps researchers, ecologists, and communities protect nature</a:t>
            </a:r>
            <a:endParaRPr lang="en-US" sz="2000"/>
          </a:p>
          <a:p>
            <a:r>
              <a:rPr lang="en-US" sz="2000">
                <a:ea typeface="+mn-lt"/>
                <a:cs typeface="+mn-lt"/>
              </a:rPr>
              <a:t>Real-time insight into wildlife movement, health, and environmental interaction</a:t>
            </a:r>
            <a:endParaRPr lang="en-US" sz="2000"/>
          </a:p>
          <a:p>
            <a:r>
              <a:rPr lang="en-US" sz="2000">
                <a:ea typeface="+mn-lt"/>
                <a:cs typeface="+mn-lt"/>
              </a:rPr>
              <a:t>Designed for scalability, sustainability, and smarter conservation</a:t>
            </a:r>
            <a:endParaRPr lang="en-US" sz="2000"/>
          </a:p>
          <a:p>
            <a:endParaRPr lang="en-US" sz="2000"/>
          </a:p>
        </p:txBody>
      </p:sp>
    </p:spTree>
    <p:extLst>
      <p:ext uri="{BB962C8B-B14F-4D97-AF65-F5344CB8AC3E}">
        <p14:creationId xmlns:p14="http://schemas.microsoft.com/office/powerpoint/2010/main" val="34585313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erson holding a cat&#10;&#10;AI-generated content may be incorrect.">
            <a:extLst>
              <a:ext uri="{FF2B5EF4-FFF2-40B4-BE49-F238E27FC236}">
                <a16:creationId xmlns:a16="http://schemas.microsoft.com/office/drawing/2014/main" id="{36CA0BD6-88EF-6D36-F246-6A9380BB16AC}"/>
              </a:ext>
            </a:extLst>
          </p:cNvPr>
          <p:cNvPicPr>
            <a:picLocks noChangeAspect="1"/>
          </p:cNvPicPr>
          <p:nvPr/>
        </p:nvPicPr>
        <p:blipFill>
          <a:blip r:embed="rId2"/>
          <a:srcRect t="5436"/>
          <a:stretch/>
        </p:blipFill>
        <p:spPr>
          <a:xfrm rot="10800000">
            <a:off x="2522356" y="10"/>
            <a:ext cx="9669642" cy="6857990"/>
          </a:xfrm>
          <a:prstGeom prst="rect">
            <a:avLst/>
          </a:prstGeom>
        </p:spPr>
      </p:pic>
      <p:sp>
        <p:nvSpPr>
          <p:cNvPr id="11"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6F3239-AD3C-A66A-34C4-851F7EFEE949}"/>
              </a:ext>
            </a:extLst>
          </p:cNvPr>
          <p:cNvSpPr>
            <a:spLocks noGrp="1"/>
          </p:cNvSpPr>
          <p:nvPr>
            <p:ph type="title"/>
          </p:nvPr>
        </p:nvSpPr>
        <p:spPr>
          <a:xfrm>
            <a:off x="838200" y="365125"/>
            <a:ext cx="3822189" cy="1899912"/>
          </a:xfrm>
        </p:spPr>
        <p:txBody>
          <a:bodyPr>
            <a:normAutofit/>
          </a:bodyPr>
          <a:lstStyle/>
          <a:p>
            <a:r>
              <a:rPr lang="en-US" sz="4000"/>
              <a:t>Thank You</a:t>
            </a:r>
          </a:p>
          <a:p>
            <a:endParaRPr lang="en-US" sz="4000"/>
          </a:p>
        </p:txBody>
      </p:sp>
      <p:sp>
        <p:nvSpPr>
          <p:cNvPr id="3" name="Content Placeholder 2">
            <a:extLst>
              <a:ext uri="{FF2B5EF4-FFF2-40B4-BE49-F238E27FC236}">
                <a16:creationId xmlns:a16="http://schemas.microsoft.com/office/drawing/2014/main" id="{2C4C8E09-4974-C82C-69A4-9F668974C4DB}"/>
              </a:ext>
            </a:extLst>
          </p:cNvPr>
          <p:cNvSpPr>
            <a:spLocks noGrp="1"/>
          </p:cNvSpPr>
          <p:nvPr>
            <p:ph idx="1"/>
          </p:nvPr>
        </p:nvSpPr>
        <p:spPr>
          <a:xfrm>
            <a:off x="838200" y="2434201"/>
            <a:ext cx="3822189" cy="3742762"/>
          </a:xfrm>
        </p:spPr>
        <p:txBody>
          <a:bodyPr vert="horz" lIns="91440" tIns="45720" rIns="91440" bIns="45720" rtlCol="0">
            <a:normAutofit/>
          </a:bodyPr>
          <a:lstStyle/>
          <a:p>
            <a:r>
              <a:rPr lang="en-US" sz="2000" b="1">
                <a:ea typeface="+mn-lt"/>
                <a:cs typeface="+mn-lt"/>
              </a:rPr>
              <a:t>Let’s build a better world—one heartbeat at a time.</a:t>
            </a:r>
            <a:endParaRPr lang="en-US" sz="2000"/>
          </a:p>
          <a:p>
            <a:r>
              <a:rPr lang="en-US" sz="2000">
                <a:ea typeface="+mn-lt"/>
                <a:cs typeface="+mn-lt"/>
              </a:rPr>
              <a:t>Team: Tan, Vish, Fern</a:t>
            </a:r>
            <a:endParaRPr lang="en-US" sz="2000"/>
          </a:p>
          <a:p>
            <a:pPr>
              <a:buNone/>
            </a:pPr>
            <a:r>
              <a:rPr lang="en-US" sz="2000">
                <a:ea typeface="+mn-lt"/>
                <a:cs typeface="+mn-lt"/>
              </a:rPr>
              <a:t>📍 Live demo available!</a:t>
            </a:r>
            <a:endParaRPr lang="en-US" sz="2000"/>
          </a:p>
          <a:p>
            <a:pPr marL="0" indent="0">
              <a:buNone/>
            </a:pPr>
            <a:endParaRPr lang="en-US" sz="2000"/>
          </a:p>
        </p:txBody>
      </p:sp>
    </p:spTree>
    <p:extLst>
      <p:ext uri="{BB962C8B-B14F-4D97-AF65-F5344CB8AC3E}">
        <p14:creationId xmlns:p14="http://schemas.microsoft.com/office/powerpoint/2010/main" val="38748768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7</Slides>
  <Notes>0</Notes>
  <HiddenSlides>0</HiddenSlide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Rosie Wildlife Tracker Fernando Alarcon, Vishvajit Senthilkumar, Tan Chau  </vt:lpstr>
      <vt:lpstr>The Problem</vt:lpstr>
      <vt:lpstr>Our Project Mission</vt:lpstr>
      <vt:lpstr>Achievements  </vt:lpstr>
      <vt:lpstr>What’s Next for Rosie </vt:lpstr>
      <vt:lpstr>Our Impact </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1</cp:revision>
  <dcterms:created xsi:type="dcterms:W3CDTF">2025-04-05T19:09:36Z</dcterms:created>
  <dcterms:modified xsi:type="dcterms:W3CDTF">2025-04-05T19:26:08Z</dcterms:modified>
</cp:coreProperties>
</file>

<file path=docProps/thumbnail.jpeg>
</file>